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3"/>
    <p:sldId id="257" r:id="rId4"/>
    <p:sldId id="263" r:id="rId5"/>
    <p:sldId id="259" r:id="rId6"/>
    <p:sldId id="283" r:id="rId7"/>
    <p:sldId id="284" r:id="rId8"/>
    <p:sldId id="258" r:id="rId9"/>
    <p:sldId id="290" r:id="rId10"/>
    <p:sldId id="291" r:id="rId11"/>
    <p:sldId id="260" r:id="rId12"/>
    <p:sldId id="292" r:id="rId13"/>
    <p:sldId id="293" r:id="rId14"/>
    <p:sldId id="294" r:id="rId15"/>
    <p:sldId id="296" r:id="rId16"/>
    <p:sldId id="295" r:id="rId17"/>
    <p:sldId id="286" r:id="rId18"/>
    <p:sldId id="287" r:id="rId19"/>
    <p:sldId id="297" r:id="rId20"/>
    <p:sldId id="312" r:id="rId21"/>
    <p:sldId id="288" r:id="rId22"/>
    <p:sldId id="306" r:id="rId23"/>
    <p:sldId id="310" r:id="rId24"/>
    <p:sldId id="289" r:id="rId25"/>
    <p:sldId id="264" r:id="rId26"/>
    <p:sldId id="275" r:id="rId27"/>
    <p:sldId id="299" r:id="rId28"/>
    <p:sldId id="308" r:id="rId29"/>
    <p:sldId id="309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A6C"/>
    <a:srgbClr val="697B7B"/>
    <a:srgbClr val="F5D90B"/>
    <a:srgbClr val="FEFF00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5633" autoAdjust="0"/>
  </p:normalViewPr>
  <p:slideViewPr>
    <p:cSldViewPr>
      <p:cViewPr varScale="1">
        <p:scale>
          <a:sx n="73" d="100"/>
          <a:sy n="73" d="100"/>
        </p:scale>
        <p:origin x="-1104" y="-96"/>
      </p:cViewPr>
      <p:guideLst>
        <p:guide orient="horz" pos="219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39.105.196.194:9090/AuraWeb/pages/main-all.j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39.105.196.194:9090/AuraWeb/pages/main-all.js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F5550A-EC3A-4E3C-854C-84F32E28D4E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74D5C-5E4E-46EC-9183-23DF77CF7D49}">
      <dgm:prSet/>
      <dgm:spPr/>
      <dgm:t>
        <a:bodyPr/>
        <a:lstStyle/>
        <a:p>
          <a:pPr rtl="0"/>
          <a:r>
            <a:rPr lang="zh-CN" dirty="0" smtClean="0"/>
            <a:t>团队介绍</a:t>
          </a:r>
          <a:endParaRPr lang="zh-CN" dirty="0"/>
        </a:p>
      </dgm:t>
    </dgm:pt>
    <dgm:pt modelId="{73DCA11B-4C27-417B-B36C-646C0D20F78F}" cxnId="{2A4810C5-6E51-46A9-9474-B6A81B541F23}" type="parTrans">
      <dgm:prSet/>
      <dgm:spPr/>
      <dgm:t>
        <a:bodyPr/>
        <a:lstStyle/>
        <a:p>
          <a:endParaRPr lang="zh-CN" altLang="en-US"/>
        </a:p>
      </dgm:t>
    </dgm:pt>
    <dgm:pt modelId="{ABDD0EF8-1C23-4249-91A5-D9F93188CBFD}" cxnId="{2A4810C5-6E51-46A9-9474-B6A81B541F23}" type="sibTrans">
      <dgm:prSet/>
      <dgm:spPr/>
      <dgm:t>
        <a:bodyPr/>
        <a:lstStyle/>
        <a:p>
          <a:endParaRPr lang="zh-CN" altLang="en-US"/>
        </a:p>
      </dgm:t>
    </dgm:pt>
    <dgm:pt modelId="{BBC5F5F2-2375-40B2-98D9-FF3775AE5988}">
      <dgm:prSet/>
      <dgm:spPr/>
      <dgm:t>
        <a:bodyPr/>
        <a:lstStyle/>
        <a:p>
          <a:pPr rtl="0"/>
          <a:r>
            <a:rPr lang="zh-CN" dirty="0" smtClean="0"/>
            <a:t>项目管理</a:t>
          </a:r>
          <a:endParaRPr lang="zh-CN" dirty="0"/>
        </a:p>
      </dgm:t>
    </dgm:pt>
    <dgm:pt modelId="{5451213B-53AF-4317-BE1F-26FE3854BE4C}" cxnId="{8FA12389-5D3A-4C22-A857-50E3E66DA3E5}" type="parTrans">
      <dgm:prSet/>
      <dgm:spPr/>
      <dgm:t>
        <a:bodyPr/>
        <a:lstStyle/>
        <a:p>
          <a:endParaRPr lang="zh-CN" altLang="en-US"/>
        </a:p>
      </dgm:t>
    </dgm:pt>
    <dgm:pt modelId="{5D9D8FA5-B168-4A32-9F14-F4F8355A762D}" cxnId="{8FA12389-5D3A-4C22-A857-50E3E66DA3E5}" type="sibTrans">
      <dgm:prSet/>
      <dgm:spPr/>
      <dgm:t>
        <a:bodyPr/>
        <a:lstStyle/>
        <a:p>
          <a:endParaRPr lang="zh-CN" altLang="en-US"/>
        </a:p>
      </dgm:t>
    </dgm:pt>
    <dgm:pt modelId="{3CA70112-8824-48CA-8C14-20DC71801046}">
      <dgm:prSet/>
      <dgm:spPr>
        <a:effectLst>
          <a:glow rad="101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rtl="0"/>
          <a:r>
            <a:rPr lang="zh-CN" dirty="0" smtClean="0"/>
            <a:t>成果展示</a:t>
          </a:r>
          <a:endParaRPr lang="zh-CN" dirty="0"/>
        </a:p>
      </dgm:t>
    </dgm:pt>
    <dgm:pt modelId="{525E4500-61A8-4DC6-BC53-3D209BB30F7E}" cxnId="{97CAC023-4521-4CD4-B60F-4F38C36981E5}" type="parTrans">
      <dgm:prSet/>
      <dgm:spPr/>
      <dgm:t>
        <a:bodyPr/>
        <a:lstStyle/>
        <a:p>
          <a:endParaRPr lang="zh-CN" altLang="en-US"/>
        </a:p>
      </dgm:t>
    </dgm:pt>
    <dgm:pt modelId="{CB92CD85-6165-45BF-A51C-39EB4F2EB048}" cxnId="{97CAC023-4521-4CD4-B60F-4F38C36981E5}" type="sibTrans">
      <dgm:prSet/>
      <dgm:spPr/>
      <dgm:t>
        <a:bodyPr/>
        <a:lstStyle/>
        <a:p>
          <a:endParaRPr lang="zh-CN" altLang="en-US"/>
        </a:p>
      </dgm:t>
    </dgm:pt>
    <dgm:pt modelId="{6706A62E-2878-4E63-826E-CD23D498E125}">
      <dgm:prSet/>
      <dgm:spPr/>
      <dgm:t>
        <a:bodyPr/>
        <a:lstStyle/>
        <a:p>
          <a:pPr rtl="0"/>
          <a:r>
            <a:rPr lang="zh-CN" smtClean="0"/>
            <a:t>任务分项</a:t>
          </a:r>
          <a:endParaRPr lang="zh-CN"/>
        </a:p>
      </dgm:t>
    </dgm:pt>
    <dgm:pt modelId="{B4609627-0FF9-4559-B5C3-42BD97BF0F13}" cxnId="{E30D9F82-C93F-4201-82E4-C7A6DE61A8AB}" type="parTrans">
      <dgm:prSet/>
      <dgm:spPr/>
      <dgm:t>
        <a:bodyPr/>
        <a:lstStyle/>
        <a:p>
          <a:endParaRPr lang="zh-CN" altLang="en-US"/>
        </a:p>
      </dgm:t>
    </dgm:pt>
    <dgm:pt modelId="{E568CD9E-B191-4AEC-8EE7-3A5B22A72F1F}" cxnId="{E30D9F82-C93F-4201-82E4-C7A6DE61A8AB}" type="sibTrans">
      <dgm:prSet/>
      <dgm:spPr/>
      <dgm:t>
        <a:bodyPr/>
        <a:lstStyle/>
        <a:p>
          <a:endParaRPr lang="zh-CN" altLang="en-US"/>
        </a:p>
      </dgm:t>
    </dgm:pt>
    <dgm:pt modelId="{691DFA0F-1853-4D1C-89E6-00E12D6F30C2}">
      <dgm:prSet/>
      <dgm:spPr/>
      <dgm:t>
        <a:bodyPr/>
        <a:lstStyle/>
        <a:p>
          <a:pPr rtl="0"/>
          <a:r>
            <a:rPr lang="zh-CN" smtClean="0"/>
            <a:t>项目扩展</a:t>
          </a:r>
          <a:endParaRPr lang="zh-CN"/>
        </a:p>
      </dgm:t>
    </dgm:pt>
    <dgm:pt modelId="{071C0EDC-3146-4FB7-9A3B-1AEB75BB91B8}" cxnId="{AF8ED6DD-C47A-4A47-BD72-DDC61DF5BB01}" type="parTrans">
      <dgm:prSet/>
      <dgm:spPr/>
      <dgm:t>
        <a:bodyPr/>
        <a:lstStyle/>
        <a:p>
          <a:endParaRPr lang="zh-CN" altLang="en-US"/>
        </a:p>
      </dgm:t>
    </dgm:pt>
    <dgm:pt modelId="{3F30B171-11EC-44CE-857A-087E399DFA08}" cxnId="{AF8ED6DD-C47A-4A47-BD72-DDC61DF5BB01}" type="sibTrans">
      <dgm:prSet/>
      <dgm:spPr/>
      <dgm:t>
        <a:bodyPr/>
        <a:lstStyle/>
        <a:p>
          <a:endParaRPr lang="zh-CN" altLang="en-US"/>
        </a:p>
      </dgm:t>
    </dgm:pt>
    <dgm:pt modelId="{8DBFC620-087D-488E-B1D3-93E2623B5CA8}">
      <dgm:prSet/>
      <dgm:spPr/>
      <dgm:t>
        <a:bodyPr/>
        <a:lstStyle/>
        <a:p>
          <a:pPr rtl="0"/>
          <a:r>
            <a:rPr lang="zh-CN" dirty="0" smtClean="0"/>
            <a:t>项目问题</a:t>
          </a:r>
          <a:endParaRPr lang="zh-CN" dirty="0"/>
        </a:p>
      </dgm:t>
    </dgm:pt>
    <dgm:pt modelId="{5E1DBA03-CCE0-4E1A-B2B8-7A6FC3517CE0}" cxnId="{5563F58B-6A3D-41BF-A7AA-51AFDBFA2224}" type="parTrans">
      <dgm:prSet/>
      <dgm:spPr/>
      <dgm:t>
        <a:bodyPr/>
        <a:lstStyle/>
        <a:p>
          <a:endParaRPr lang="zh-CN" altLang="en-US"/>
        </a:p>
      </dgm:t>
    </dgm:pt>
    <dgm:pt modelId="{2558B8D4-7D9B-4CB3-A74E-03ED4C24F624}" cxnId="{5563F58B-6A3D-41BF-A7AA-51AFDBFA2224}" type="sibTrans">
      <dgm:prSet/>
      <dgm:spPr/>
      <dgm:t>
        <a:bodyPr/>
        <a:lstStyle/>
        <a:p>
          <a:endParaRPr lang="zh-CN" altLang="en-US"/>
        </a:p>
      </dgm:t>
    </dgm:pt>
    <dgm:pt modelId="{74501252-1B0A-4CF4-96E5-FA78EF8CF17B}" type="pres">
      <dgm:prSet presAssocID="{EAF5550A-EC3A-4E3C-854C-84F32E28D4E2}" presName="Name0" presStyleCnt="0">
        <dgm:presLayoutVars>
          <dgm:dir/>
          <dgm:animLvl val="lvl"/>
          <dgm:resizeHandles val="exact"/>
        </dgm:presLayoutVars>
      </dgm:prSet>
      <dgm:spPr/>
    </dgm:pt>
    <dgm:pt modelId="{DCBB551A-A8AF-44BA-98C6-07D80917CAA2}" type="pres">
      <dgm:prSet presAssocID="{D7F74D5C-5E4E-46EC-9183-23DF77CF7D49}" presName="linNode" presStyleCnt="0"/>
      <dgm:spPr/>
    </dgm:pt>
    <dgm:pt modelId="{8CDD1871-4718-43D2-8FBD-B59EB10E3CF9}" type="pres">
      <dgm:prSet presAssocID="{D7F74D5C-5E4E-46EC-9183-23DF77CF7D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E6F6816-8948-4425-B8EB-4D7C0E1FB05B}" type="pres">
      <dgm:prSet presAssocID="{ABDD0EF8-1C23-4249-91A5-D9F93188CBFD}" presName="sp" presStyleCnt="0"/>
      <dgm:spPr/>
    </dgm:pt>
    <dgm:pt modelId="{C9F780F2-F325-4062-BEB8-AB840033E8CC}" type="pres">
      <dgm:prSet presAssocID="{BBC5F5F2-2375-40B2-98D9-FF3775AE5988}" presName="linNode" presStyleCnt="0"/>
      <dgm:spPr/>
    </dgm:pt>
    <dgm:pt modelId="{59891002-A7D5-4845-91DA-52E5AD843D42}" type="pres">
      <dgm:prSet presAssocID="{BBC5F5F2-2375-40B2-98D9-FF3775AE5988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59CB8EA0-7DE1-4F9F-9C3B-2B5A9DB190C6}" type="pres">
      <dgm:prSet presAssocID="{5D9D8FA5-B168-4A32-9F14-F4F8355A762D}" presName="sp" presStyleCnt="0"/>
      <dgm:spPr/>
    </dgm:pt>
    <dgm:pt modelId="{25CAFDD1-8071-42D0-BC8B-A3F1D2D4DF77}" type="pres">
      <dgm:prSet presAssocID="{3CA70112-8824-48CA-8C14-20DC71801046}" presName="linNode" presStyleCnt="0"/>
      <dgm:spPr/>
    </dgm:pt>
    <dgm:pt modelId="{57D77982-A607-4152-A4DC-C9FDE79FEC49}" type="pres">
      <dgm:prSet presAssocID="{3CA70112-8824-48CA-8C14-20DC71801046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FE603E5-CE4C-441B-93D8-05455F1991D8}" type="pres">
      <dgm:prSet presAssocID="{CB92CD85-6165-45BF-A51C-39EB4F2EB048}" presName="sp" presStyleCnt="0"/>
      <dgm:spPr/>
    </dgm:pt>
    <dgm:pt modelId="{9FA2823A-CDA8-4226-BF14-4CBA42433AB6}" type="pres">
      <dgm:prSet presAssocID="{6706A62E-2878-4E63-826E-CD23D498E125}" presName="linNode" presStyleCnt="0"/>
      <dgm:spPr/>
    </dgm:pt>
    <dgm:pt modelId="{E8255370-0DC3-4E18-A73B-FDBE91C6855D}" type="pres">
      <dgm:prSet presAssocID="{6706A62E-2878-4E63-826E-CD23D498E125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FE4D702E-21C5-4719-A69D-81F197D6AEF2}" type="pres">
      <dgm:prSet presAssocID="{E568CD9E-B191-4AEC-8EE7-3A5B22A72F1F}" presName="sp" presStyleCnt="0"/>
      <dgm:spPr/>
    </dgm:pt>
    <dgm:pt modelId="{AA02C978-51BC-4356-B55B-B31A0EAD4A03}" type="pres">
      <dgm:prSet presAssocID="{691DFA0F-1853-4D1C-89E6-00E12D6F30C2}" presName="linNode" presStyleCnt="0"/>
      <dgm:spPr/>
    </dgm:pt>
    <dgm:pt modelId="{55525590-F766-47FC-AC19-31C3E4807B08}" type="pres">
      <dgm:prSet presAssocID="{691DFA0F-1853-4D1C-89E6-00E12D6F30C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515B5FC-A658-42EA-982A-D8E60DD93BC9}" type="pres">
      <dgm:prSet presAssocID="{3F30B171-11EC-44CE-857A-087E399DFA08}" presName="sp" presStyleCnt="0"/>
      <dgm:spPr/>
    </dgm:pt>
    <dgm:pt modelId="{57D33849-608E-454C-9505-F9DC8EC40C14}" type="pres">
      <dgm:prSet presAssocID="{8DBFC620-087D-488E-B1D3-93E2623B5CA8}" presName="linNode" presStyleCnt="0"/>
      <dgm:spPr/>
    </dgm:pt>
    <dgm:pt modelId="{1F84FC5F-857B-48FF-B55E-087508CDDA42}" type="pres">
      <dgm:prSet presAssocID="{8DBFC620-087D-488E-B1D3-93E2623B5CA8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1EFD7876-88A4-4E30-B01F-0294CDA3359D}" type="presOf" srcId="{D7F74D5C-5E4E-46EC-9183-23DF77CF7D49}" destId="{8CDD1871-4718-43D2-8FBD-B59EB10E3CF9}" srcOrd="0" destOrd="0" presId="urn:microsoft.com/office/officeart/2005/8/layout/vList5"/>
    <dgm:cxn modelId="{A423DF24-9F33-4505-B8EC-549504C6BE47}" type="presOf" srcId="{6706A62E-2878-4E63-826E-CD23D498E125}" destId="{E8255370-0DC3-4E18-A73B-FDBE91C6855D}" srcOrd="0" destOrd="0" presId="urn:microsoft.com/office/officeart/2005/8/layout/vList5"/>
    <dgm:cxn modelId="{5563F58B-6A3D-41BF-A7AA-51AFDBFA2224}" srcId="{EAF5550A-EC3A-4E3C-854C-84F32E28D4E2}" destId="{8DBFC620-087D-488E-B1D3-93E2623B5CA8}" srcOrd="5" destOrd="0" parTransId="{5E1DBA03-CCE0-4E1A-B2B8-7A6FC3517CE0}" sibTransId="{2558B8D4-7D9B-4CB3-A74E-03ED4C24F624}"/>
    <dgm:cxn modelId="{CFBFD4D4-2923-4459-89FA-4C74335D326C}" type="presOf" srcId="{8DBFC620-087D-488E-B1D3-93E2623B5CA8}" destId="{1F84FC5F-857B-48FF-B55E-087508CDDA42}" srcOrd="0" destOrd="0" presId="urn:microsoft.com/office/officeart/2005/8/layout/vList5"/>
    <dgm:cxn modelId="{5EDE079E-07EE-45D8-9FA6-8679F43D0B2C}" type="presOf" srcId="{EAF5550A-EC3A-4E3C-854C-84F32E28D4E2}" destId="{74501252-1B0A-4CF4-96E5-FA78EF8CF17B}" srcOrd="0" destOrd="0" presId="urn:microsoft.com/office/officeart/2005/8/layout/vList5"/>
    <dgm:cxn modelId="{97CAC023-4521-4CD4-B60F-4F38C36981E5}" srcId="{EAF5550A-EC3A-4E3C-854C-84F32E28D4E2}" destId="{3CA70112-8824-48CA-8C14-20DC71801046}" srcOrd="2" destOrd="0" parTransId="{525E4500-61A8-4DC6-BC53-3D209BB30F7E}" sibTransId="{CB92CD85-6165-45BF-A51C-39EB4F2EB048}"/>
    <dgm:cxn modelId="{E30D9F82-C93F-4201-82E4-C7A6DE61A8AB}" srcId="{EAF5550A-EC3A-4E3C-854C-84F32E28D4E2}" destId="{6706A62E-2878-4E63-826E-CD23D498E125}" srcOrd="3" destOrd="0" parTransId="{B4609627-0FF9-4559-B5C3-42BD97BF0F13}" sibTransId="{E568CD9E-B191-4AEC-8EE7-3A5B22A72F1F}"/>
    <dgm:cxn modelId="{2A4810C5-6E51-46A9-9474-B6A81B541F23}" srcId="{EAF5550A-EC3A-4E3C-854C-84F32E28D4E2}" destId="{D7F74D5C-5E4E-46EC-9183-23DF77CF7D49}" srcOrd="0" destOrd="0" parTransId="{73DCA11B-4C27-417B-B36C-646C0D20F78F}" sibTransId="{ABDD0EF8-1C23-4249-91A5-D9F93188CBFD}"/>
    <dgm:cxn modelId="{93201050-708F-4C97-8AA9-75E10B48E4FE}" type="presOf" srcId="{691DFA0F-1853-4D1C-89E6-00E12D6F30C2}" destId="{55525590-F766-47FC-AC19-31C3E4807B08}" srcOrd="0" destOrd="0" presId="urn:microsoft.com/office/officeart/2005/8/layout/vList5"/>
    <dgm:cxn modelId="{AF8ED6DD-C47A-4A47-BD72-DDC61DF5BB01}" srcId="{EAF5550A-EC3A-4E3C-854C-84F32E28D4E2}" destId="{691DFA0F-1853-4D1C-89E6-00E12D6F30C2}" srcOrd="4" destOrd="0" parTransId="{071C0EDC-3146-4FB7-9A3B-1AEB75BB91B8}" sibTransId="{3F30B171-11EC-44CE-857A-087E399DFA08}"/>
    <dgm:cxn modelId="{97D99DB0-C18A-4A7B-9E4E-31D8E57B676D}" type="presOf" srcId="{BBC5F5F2-2375-40B2-98D9-FF3775AE5988}" destId="{59891002-A7D5-4845-91DA-52E5AD843D42}" srcOrd="0" destOrd="0" presId="urn:microsoft.com/office/officeart/2005/8/layout/vList5"/>
    <dgm:cxn modelId="{8FA12389-5D3A-4C22-A857-50E3E66DA3E5}" srcId="{EAF5550A-EC3A-4E3C-854C-84F32E28D4E2}" destId="{BBC5F5F2-2375-40B2-98D9-FF3775AE5988}" srcOrd="1" destOrd="0" parTransId="{5451213B-53AF-4317-BE1F-26FE3854BE4C}" sibTransId="{5D9D8FA5-B168-4A32-9F14-F4F8355A762D}"/>
    <dgm:cxn modelId="{09443E07-A550-4AC9-8DDE-5BEBA81BC762}" type="presOf" srcId="{3CA70112-8824-48CA-8C14-20DC71801046}" destId="{57D77982-A607-4152-A4DC-C9FDE79FEC49}" srcOrd="0" destOrd="0" presId="urn:microsoft.com/office/officeart/2005/8/layout/vList5"/>
    <dgm:cxn modelId="{EB81C4F2-C7C3-4E7F-9227-BCF62032EB72}" type="presParOf" srcId="{74501252-1B0A-4CF4-96E5-FA78EF8CF17B}" destId="{DCBB551A-A8AF-44BA-98C6-07D80917CAA2}" srcOrd="0" destOrd="0" presId="urn:microsoft.com/office/officeart/2005/8/layout/vList5"/>
    <dgm:cxn modelId="{C001A84B-4F43-48A0-88D8-65D0311538EF}" type="presParOf" srcId="{DCBB551A-A8AF-44BA-98C6-07D80917CAA2}" destId="{8CDD1871-4718-43D2-8FBD-B59EB10E3CF9}" srcOrd="0" destOrd="0" presId="urn:microsoft.com/office/officeart/2005/8/layout/vList5"/>
    <dgm:cxn modelId="{96E530FE-AC22-4AAB-B079-4FC9DC920F6A}" type="presParOf" srcId="{74501252-1B0A-4CF4-96E5-FA78EF8CF17B}" destId="{3E6F6816-8948-4425-B8EB-4D7C0E1FB05B}" srcOrd="1" destOrd="0" presId="urn:microsoft.com/office/officeart/2005/8/layout/vList5"/>
    <dgm:cxn modelId="{34DFF7B5-A9A0-4266-8D4A-327DFD8C6207}" type="presParOf" srcId="{74501252-1B0A-4CF4-96E5-FA78EF8CF17B}" destId="{C9F780F2-F325-4062-BEB8-AB840033E8CC}" srcOrd="2" destOrd="0" presId="urn:microsoft.com/office/officeart/2005/8/layout/vList5"/>
    <dgm:cxn modelId="{645BE149-72D2-4DBA-8928-6A35D884C0E0}" type="presParOf" srcId="{C9F780F2-F325-4062-BEB8-AB840033E8CC}" destId="{59891002-A7D5-4845-91DA-52E5AD843D42}" srcOrd="0" destOrd="0" presId="urn:microsoft.com/office/officeart/2005/8/layout/vList5"/>
    <dgm:cxn modelId="{62DC129A-000C-4C60-A468-BB87F6168560}" type="presParOf" srcId="{74501252-1B0A-4CF4-96E5-FA78EF8CF17B}" destId="{59CB8EA0-7DE1-4F9F-9C3B-2B5A9DB190C6}" srcOrd="3" destOrd="0" presId="urn:microsoft.com/office/officeart/2005/8/layout/vList5"/>
    <dgm:cxn modelId="{32ED314F-D8C8-4A8D-AD06-68EAFD004AA8}" type="presParOf" srcId="{74501252-1B0A-4CF4-96E5-FA78EF8CF17B}" destId="{25CAFDD1-8071-42D0-BC8B-A3F1D2D4DF77}" srcOrd="4" destOrd="0" presId="urn:microsoft.com/office/officeart/2005/8/layout/vList5"/>
    <dgm:cxn modelId="{7557D03B-4DBB-49A0-94E4-7DCC9D530FBB}" type="presParOf" srcId="{25CAFDD1-8071-42D0-BC8B-A3F1D2D4DF77}" destId="{57D77982-A607-4152-A4DC-C9FDE79FEC49}" srcOrd="0" destOrd="0" presId="urn:microsoft.com/office/officeart/2005/8/layout/vList5"/>
    <dgm:cxn modelId="{7E5A96A1-744C-4082-86BB-BA27888446A4}" type="presParOf" srcId="{74501252-1B0A-4CF4-96E5-FA78EF8CF17B}" destId="{DFE603E5-CE4C-441B-93D8-05455F1991D8}" srcOrd="5" destOrd="0" presId="urn:microsoft.com/office/officeart/2005/8/layout/vList5"/>
    <dgm:cxn modelId="{7C46E952-61D0-4206-AC26-19261B992C0E}" type="presParOf" srcId="{74501252-1B0A-4CF4-96E5-FA78EF8CF17B}" destId="{9FA2823A-CDA8-4226-BF14-4CBA42433AB6}" srcOrd="6" destOrd="0" presId="urn:microsoft.com/office/officeart/2005/8/layout/vList5"/>
    <dgm:cxn modelId="{3CA43340-1B74-443B-B2B0-677F6E7ACAA2}" type="presParOf" srcId="{9FA2823A-CDA8-4226-BF14-4CBA42433AB6}" destId="{E8255370-0DC3-4E18-A73B-FDBE91C6855D}" srcOrd="0" destOrd="0" presId="urn:microsoft.com/office/officeart/2005/8/layout/vList5"/>
    <dgm:cxn modelId="{70F009A5-386F-4315-A309-B0D456B496BA}" type="presParOf" srcId="{74501252-1B0A-4CF4-96E5-FA78EF8CF17B}" destId="{FE4D702E-21C5-4719-A69D-81F197D6AEF2}" srcOrd="7" destOrd="0" presId="urn:microsoft.com/office/officeart/2005/8/layout/vList5"/>
    <dgm:cxn modelId="{DEB51FC9-C921-4942-9035-49A16E26A97F}" type="presParOf" srcId="{74501252-1B0A-4CF4-96E5-FA78EF8CF17B}" destId="{AA02C978-51BC-4356-B55B-B31A0EAD4A03}" srcOrd="8" destOrd="0" presId="urn:microsoft.com/office/officeart/2005/8/layout/vList5"/>
    <dgm:cxn modelId="{35F162CF-1E45-4F55-A748-89039B739814}" type="presParOf" srcId="{AA02C978-51BC-4356-B55B-B31A0EAD4A03}" destId="{55525590-F766-47FC-AC19-31C3E4807B08}" srcOrd="0" destOrd="0" presId="urn:microsoft.com/office/officeart/2005/8/layout/vList5"/>
    <dgm:cxn modelId="{C07DE453-D1DB-47B0-B415-E3CB10CAC202}" type="presParOf" srcId="{74501252-1B0A-4CF4-96E5-FA78EF8CF17B}" destId="{8515B5FC-A658-42EA-982A-D8E60DD93BC9}" srcOrd="9" destOrd="0" presId="urn:microsoft.com/office/officeart/2005/8/layout/vList5"/>
    <dgm:cxn modelId="{D58E4606-E2E6-43A3-A33E-FEA32D307AB7}" type="presParOf" srcId="{74501252-1B0A-4CF4-96E5-FA78EF8CF17B}" destId="{57D33849-608E-454C-9505-F9DC8EC40C14}" srcOrd="10" destOrd="0" presId="urn:microsoft.com/office/officeart/2005/8/layout/vList5"/>
    <dgm:cxn modelId="{E92E7679-FA32-4C45-8830-64380E26D4AA}" type="presParOf" srcId="{57D33849-608E-454C-9505-F9DC8EC40C14}" destId="{1F84FC5F-857B-48FF-B55E-087508CDDA42}" srcOrd="0" destOrd="0" presId="urn:microsoft.com/office/officeart/2005/8/layout/vList5"/>
  </dgm:cxnLst>
  <dgm:bg>
    <a:effectLst>
      <a:glow rad="101600">
        <a:schemeClr val="accent4">
          <a:satMod val="175000"/>
          <a:alpha val="40000"/>
        </a:schemeClr>
      </a:glow>
    </a:effectLst>
  </dgm:bg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017BA-EBC3-44EA-8609-1B7FB6D9AC11}" type="doc">
      <dgm:prSet loTypeId="urn:microsoft.com/office/officeart/2005/8/layout/arrow2" loCatId="process" qsTypeId="urn:microsoft.com/office/officeart/2005/8/quickstyle/simple1" qsCatId="simple" csTypeId="urn:microsoft.com/office/officeart/2005/8/colors/accent4_4" csCatId="accent4" phldr="1"/>
      <dgm:spPr/>
    </dgm:pt>
    <dgm:pt modelId="{2554D5E0-8E23-4646-A808-F2B5C1295D10}">
      <dgm:prSet phldrT="[文本]" custT="1"/>
      <dgm:spPr/>
      <dgm:t>
        <a:bodyPr/>
        <a:lstStyle/>
        <a:p>
          <a:r>
            <a:rPr lang="zh-CN" altLang="en-US" sz="2800" dirty="0" smtClean="0"/>
            <a:t>任务梳理</a:t>
          </a:r>
          <a:endParaRPr lang="zh-CN" altLang="en-US" sz="2800" dirty="0"/>
        </a:p>
      </dgm:t>
    </dgm:pt>
    <dgm:pt modelId="{2D4ECC05-EC18-430D-9772-82D7126A40B9}" cxnId="{EF7513A7-19BA-40F8-BBA9-9145E2DA92BA}" type="parTrans">
      <dgm:prSet/>
      <dgm:spPr/>
      <dgm:t>
        <a:bodyPr/>
        <a:lstStyle/>
        <a:p>
          <a:endParaRPr lang="zh-CN" altLang="en-US"/>
        </a:p>
      </dgm:t>
    </dgm:pt>
    <dgm:pt modelId="{CA709ABD-AAF7-44C1-9DFD-F87D8C8F43E9}" cxnId="{EF7513A7-19BA-40F8-BBA9-9145E2DA92BA}" type="sibTrans">
      <dgm:prSet/>
      <dgm:spPr/>
      <dgm:t>
        <a:bodyPr/>
        <a:lstStyle/>
        <a:p>
          <a:endParaRPr lang="zh-CN" altLang="en-US"/>
        </a:p>
      </dgm:t>
    </dgm:pt>
    <dgm:pt modelId="{5B17825F-E9BF-4E9B-BAF7-D081CAC5F3CB}">
      <dgm:prSet phldrT="[文本]" custT="1"/>
      <dgm:spPr/>
      <dgm:t>
        <a:bodyPr/>
        <a:lstStyle/>
        <a:p>
          <a:r>
            <a:rPr lang="zh-CN" altLang="en-US" sz="2800" dirty="0" smtClean="0"/>
            <a:t>时间节点</a:t>
          </a:r>
          <a:endParaRPr lang="zh-CN" altLang="en-US" sz="2800" dirty="0"/>
        </a:p>
      </dgm:t>
    </dgm:pt>
    <dgm:pt modelId="{E93E1B43-E3E4-4BF4-A3D4-C535E6B1433B}" cxnId="{7F59D0C1-132F-4803-B57D-F08079FE5D57}" type="parTrans">
      <dgm:prSet/>
      <dgm:spPr/>
      <dgm:t>
        <a:bodyPr/>
        <a:lstStyle/>
        <a:p>
          <a:endParaRPr lang="zh-CN" altLang="en-US"/>
        </a:p>
      </dgm:t>
    </dgm:pt>
    <dgm:pt modelId="{AE963CE9-9C38-427C-8E06-59DF1FFEE9B1}" cxnId="{7F59D0C1-132F-4803-B57D-F08079FE5D57}" type="sibTrans">
      <dgm:prSet/>
      <dgm:spPr/>
      <dgm:t>
        <a:bodyPr/>
        <a:lstStyle/>
        <a:p>
          <a:endParaRPr lang="zh-CN" altLang="en-US"/>
        </a:p>
      </dgm:t>
    </dgm:pt>
    <dgm:pt modelId="{787D90FB-94A2-4399-9BE1-7930AF4D97F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 err="1" smtClean="0"/>
            <a:t>Git</a:t>
          </a:r>
          <a:r>
            <a:rPr lang="en-US" altLang="zh-CN" sz="2800" dirty="0" smtClean="0"/>
            <a:t>Hub</a:t>
          </a:r>
          <a:r>
            <a:rPr lang="en-US" altLang="zh-CN" sz="2800" dirty="0" smtClean="0"/>
            <a:t/>
          </a:r>
          <a:endParaRPr lang="en-US" altLang="zh-CN" sz="2800" dirty="0" smtClean="0"/>
        </a:p>
      </dgm:t>
    </dgm:pt>
    <dgm:pt modelId="{4D077CC1-2D9A-4132-9171-3E006A7B09E4}" cxnId="{9996740D-1BDC-4806-8DE1-C1104181E31B}" type="parTrans">
      <dgm:prSet/>
      <dgm:spPr/>
      <dgm:t>
        <a:bodyPr/>
        <a:lstStyle/>
        <a:p>
          <a:endParaRPr lang="zh-CN" altLang="en-US"/>
        </a:p>
      </dgm:t>
    </dgm:pt>
    <dgm:pt modelId="{799FE606-795D-4E00-9E55-E4803F489104}" cxnId="{9996740D-1BDC-4806-8DE1-C1104181E31B}" type="sibTrans">
      <dgm:prSet/>
      <dgm:spPr/>
      <dgm:t>
        <a:bodyPr/>
        <a:lstStyle/>
        <a:p>
          <a:endParaRPr lang="zh-CN" altLang="en-US"/>
        </a:p>
      </dgm:t>
    </dgm:pt>
    <dgm:pt modelId="{EB1EAA4D-337B-4A7B-AA45-6C966F04453C}" type="pres">
      <dgm:prSet presAssocID="{08A017BA-EBC3-44EA-8609-1B7FB6D9AC11}" presName="arrowDiagram" presStyleCnt="0">
        <dgm:presLayoutVars>
          <dgm:chMax val="5"/>
          <dgm:dir/>
          <dgm:resizeHandles val="exact"/>
        </dgm:presLayoutVars>
      </dgm:prSet>
      <dgm:spPr/>
    </dgm:pt>
    <dgm:pt modelId="{F0BCB758-0200-44C6-8196-BB870821AB95}" type="pres">
      <dgm:prSet presAssocID="{08A017BA-EBC3-44EA-8609-1B7FB6D9AC11}" presName="arrow" presStyleLbl="bgShp" presStyleIdx="0" presStyleCnt="1"/>
      <dgm:spPr>
        <a:solidFill>
          <a:schemeClr val="accent1">
            <a:lumMod val="75000"/>
          </a:schemeClr>
        </a:solidFill>
        <a:effectLst>
          <a:glow rad="101600">
            <a:schemeClr val="accent5">
              <a:satMod val="175000"/>
              <a:alpha val="40000"/>
            </a:schemeClr>
          </a:glow>
        </a:effectLst>
      </dgm:spPr>
    </dgm:pt>
    <dgm:pt modelId="{524D79DB-1B15-466B-A670-B405E09DE077}" type="pres">
      <dgm:prSet presAssocID="{08A017BA-EBC3-44EA-8609-1B7FB6D9AC11}" presName="arrowDiagram3" presStyleCnt="0"/>
      <dgm:spPr/>
    </dgm:pt>
    <dgm:pt modelId="{0692BFF5-EE4E-4406-B3E2-9A0042C6B3A9}" type="pres">
      <dgm:prSet presAssocID="{2554D5E0-8E23-4646-A808-F2B5C1295D10}" presName="bullet3a" presStyleLbl="node1" presStyleIdx="0" presStyleCnt="3"/>
      <dgm:spPr/>
    </dgm:pt>
    <dgm:pt modelId="{E4AC2D36-B377-4B3E-95AD-8FED2E0FFD88}" type="pres">
      <dgm:prSet presAssocID="{2554D5E0-8E23-4646-A808-F2B5C1295D10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67E520-7310-4AC3-A17A-05C50D79412A}" type="pres">
      <dgm:prSet presAssocID="{5B17825F-E9BF-4E9B-BAF7-D081CAC5F3CB}" presName="bullet3b" presStyleLbl="node1" presStyleIdx="1" presStyleCnt="3"/>
      <dgm:spPr/>
    </dgm:pt>
    <dgm:pt modelId="{C9709121-3AA3-4E34-8074-CA72B19529F9}" type="pres">
      <dgm:prSet presAssocID="{5B17825F-E9BF-4E9B-BAF7-D081CAC5F3CB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CC844B-D41D-46C7-96F3-3EF00CA755B4}" type="pres">
      <dgm:prSet presAssocID="{787D90FB-94A2-4399-9BE1-7930AF4D97FE}" presName="bullet3c" presStyleLbl="node1" presStyleIdx="2" presStyleCnt="3"/>
      <dgm:spPr/>
    </dgm:pt>
    <dgm:pt modelId="{C1F63D9E-B85F-4899-9866-021FC50CC8D3}" type="pres">
      <dgm:prSet presAssocID="{787D90FB-94A2-4399-9BE1-7930AF4D97FE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7513A7-19BA-40F8-BBA9-9145E2DA92BA}" srcId="{08A017BA-EBC3-44EA-8609-1B7FB6D9AC11}" destId="{2554D5E0-8E23-4646-A808-F2B5C1295D10}" srcOrd="0" destOrd="0" parTransId="{2D4ECC05-EC18-430D-9772-82D7126A40B9}" sibTransId="{CA709ABD-AAF7-44C1-9DFD-F87D8C8F43E9}"/>
    <dgm:cxn modelId="{7F59D0C1-132F-4803-B57D-F08079FE5D57}" srcId="{08A017BA-EBC3-44EA-8609-1B7FB6D9AC11}" destId="{5B17825F-E9BF-4E9B-BAF7-D081CAC5F3CB}" srcOrd="1" destOrd="0" parTransId="{E93E1B43-E3E4-4BF4-A3D4-C535E6B1433B}" sibTransId="{AE963CE9-9C38-427C-8E06-59DF1FFEE9B1}"/>
    <dgm:cxn modelId="{9996740D-1BDC-4806-8DE1-C1104181E31B}" srcId="{08A017BA-EBC3-44EA-8609-1B7FB6D9AC11}" destId="{787D90FB-94A2-4399-9BE1-7930AF4D97FE}" srcOrd="2" destOrd="0" parTransId="{4D077CC1-2D9A-4132-9171-3E006A7B09E4}" sibTransId="{799FE606-795D-4E00-9E55-E4803F489104}"/>
    <dgm:cxn modelId="{C03946E6-9627-40ED-AC3B-BB92E2B8539F}" type="presOf" srcId="{08A017BA-EBC3-44EA-8609-1B7FB6D9AC11}" destId="{EB1EAA4D-337B-4A7B-AA45-6C966F04453C}" srcOrd="0" destOrd="0" presId="urn:microsoft.com/office/officeart/2005/8/layout/arrow2"/>
    <dgm:cxn modelId="{F2E3E4E6-6859-49C3-BA54-D256DF10656F}" type="presParOf" srcId="{EB1EAA4D-337B-4A7B-AA45-6C966F04453C}" destId="{F0BCB758-0200-44C6-8196-BB870821AB95}" srcOrd="0" destOrd="0" presId="urn:microsoft.com/office/officeart/2005/8/layout/arrow2"/>
    <dgm:cxn modelId="{AE39B122-0C2B-40F2-9937-39D81B41B6A6}" type="presParOf" srcId="{EB1EAA4D-337B-4A7B-AA45-6C966F04453C}" destId="{524D79DB-1B15-466B-A670-B405E09DE077}" srcOrd="1" destOrd="0" presId="urn:microsoft.com/office/officeart/2005/8/layout/arrow2"/>
    <dgm:cxn modelId="{037C901B-15EE-4DA6-BB70-73F588182A4F}" type="presParOf" srcId="{524D79DB-1B15-466B-A670-B405E09DE077}" destId="{0692BFF5-EE4E-4406-B3E2-9A0042C6B3A9}" srcOrd="0" destOrd="1" presId="urn:microsoft.com/office/officeart/2005/8/layout/arrow2"/>
    <dgm:cxn modelId="{C7DE3F77-568C-402D-AA20-A2FD154BA596}" type="presParOf" srcId="{524D79DB-1B15-466B-A670-B405E09DE077}" destId="{E4AC2D36-B377-4B3E-95AD-8FED2E0FFD88}" srcOrd="1" destOrd="1" presId="urn:microsoft.com/office/officeart/2005/8/layout/arrow2"/>
    <dgm:cxn modelId="{033C2F11-D6F7-492C-A543-A9975391E023}" type="presOf" srcId="{2554D5E0-8E23-4646-A808-F2B5C1295D10}" destId="{E4AC2D36-B377-4B3E-95AD-8FED2E0FFD88}" srcOrd="0" destOrd="0" presId="urn:microsoft.com/office/officeart/2005/8/layout/arrow2"/>
    <dgm:cxn modelId="{421C2EE4-BBA7-4D32-AAB3-4EE149428A53}" type="presParOf" srcId="{524D79DB-1B15-466B-A670-B405E09DE077}" destId="{2667E520-7310-4AC3-A17A-05C50D79412A}" srcOrd="2" destOrd="1" presId="urn:microsoft.com/office/officeart/2005/8/layout/arrow2"/>
    <dgm:cxn modelId="{F6BA3F65-94B4-48C2-BE67-701B68D0F857}" type="presParOf" srcId="{524D79DB-1B15-466B-A670-B405E09DE077}" destId="{C9709121-3AA3-4E34-8074-CA72B19529F9}" srcOrd="3" destOrd="1" presId="urn:microsoft.com/office/officeart/2005/8/layout/arrow2"/>
    <dgm:cxn modelId="{11DD4FF4-39AF-491B-A4EE-32FFBFD29680}" type="presOf" srcId="{5B17825F-E9BF-4E9B-BAF7-D081CAC5F3CB}" destId="{C9709121-3AA3-4E34-8074-CA72B19529F9}" srcOrd="0" destOrd="0" presId="urn:microsoft.com/office/officeart/2005/8/layout/arrow2"/>
    <dgm:cxn modelId="{14468853-7058-41E0-B0F7-1CE5515F3C0C}" type="presParOf" srcId="{524D79DB-1B15-466B-A670-B405E09DE077}" destId="{C1CC844B-D41D-46C7-96F3-3EF00CA755B4}" srcOrd="4" destOrd="1" presId="urn:microsoft.com/office/officeart/2005/8/layout/arrow2"/>
    <dgm:cxn modelId="{6EA52EEB-7C06-4D80-A22A-280934AC246D}" type="presParOf" srcId="{524D79DB-1B15-466B-A670-B405E09DE077}" destId="{C1F63D9E-B85F-4899-9866-021FC50CC8D3}" srcOrd="5" destOrd="1" presId="urn:microsoft.com/office/officeart/2005/8/layout/arrow2"/>
    <dgm:cxn modelId="{4D4CDB8D-6F7E-49B6-AD49-1F3A660876A0}" type="presOf" srcId="{787D90FB-94A2-4399-9BE1-7930AF4D97FE}" destId="{C1F63D9E-B85F-4899-9866-021FC50CC8D3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27A43-6372-4066-8FB7-EFBE82002B6D}" type="doc">
      <dgm:prSet loTypeId="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4C937C4-6F15-4F30-BDE4-D85320319BE5}">
      <dgm:prSet phldr="0" custT="1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smtClean="0"/>
            <a:t>三节点集群：</a:t>
          </a:r>
          <a:endParaRPr lang="zh-CN" altLang="en-US" sz="1100" smtClean="0"/>
        </a:p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/>
            <a:t>RedHat6.5、200G存储、16G内存、4核</a:t>
          </a:r>
          <a:r>
            <a:rPr lang="zh-CN" altLang="en-US" sz="1100"/>
            <a:t/>
          </a:r>
          <a:endParaRPr lang="zh-CN" altLang="en-US" sz="1100"/>
        </a:p>
      </dgm:t>
    </dgm:pt>
    <dgm:pt modelId="{7442B895-BC69-46A7-8EFF-59CDA0DFF717}" cxnId="{C92D379F-E8F0-45E2-AECE-91DF4F580942}" type="parTrans">
      <dgm:prSet/>
      <dgm:spPr/>
      <dgm:t>
        <a:bodyPr/>
        <a:lstStyle/>
        <a:p>
          <a:endParaRPr lang="zh-CN" altLang="en-US" sz="4400"/>
        </a:p>
      </dgm:t>
    </dgm:pt>
    <dgm:pt modelId="{5BD09557-22BB-4B64-B5A6-57BC89931482}" cxnId="{C92D379F-E8F0-45E2-AECE-91DF4F580942}" type="sibTrans">
      <dgm:prSet/>
      <dgm:spPr/>
      <dgm:t>
        <a:bodyPr/>
        <a:lstStyle/>
        <a:p>
          <a:endParaRPr lang="zh-CN" altLang="en-US" sz="4400"/>
        </a:p>
      </dgm:t>
    </dgm:pt>
    <dgm:pt modelId="{F7F4AE14-6B1C-4095-B0A3-071054FA2A72}">
      <dgm:prSet phldr="0" custT="1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100" dirty="0" smtClean="0"/>
            <a:t>前端</a:t>
          </a:r>
          <a:r>
            <a:rPr lang="zh-CN" sz="1100" dirty="0" smtClean="0"/>
            <a:t>展示</a:t>
          </a:r>
          <a:r>
            <a:rPr lang="en-US" sz="1100" dirty="0" smtClean="0"/>
            <a:t>-</a:t>
          </a:r>
          <a:r>
            <a:rPr lang="zh-CN" sz="1100" dirty="0" smtClean="0"/>
            <a:t>阿里云服务器：</a:t>
          </a:r>
          <a:r>
            <a:rPr lang="en-US" sz="1100" dirty="0" smtClean="0">
              <a:hlinkClick xmlns:r="http://schemas.openxmlformats.org/officeDocument/2006/relationships" r:id="rId1"/>
            </a:rPr>
            <a:t>http://39.105.196.194:9090/AuraWeb</a:t>
          </a:r>
          <a:r>
            <a:rPr lang="zh-CN" sz="1100" dirty="0"/>
            <a:t/>
          </a:r>
          <a:endParaRPr lang="zh-CN" sz="1100" dirty="0"/>
        </a:p>
      </dgm:t>
    </dgm:pt>
    <dgm:pt modelId="{88922500-0820-4198-A43F-D5FA91253F9C}" cxnId="{05F31243-41C1-4443-823B-26251F61C026}" type="parTrans">
      <dgm:prSet/>
      <dgm:spPr/>
      <dgm:t>
        <a:bodyPr/>
        <a:lstStyle/>
        <a:p>
          <a:endParaRPr lang="zh-CN" altLang="en-US" sz="4400"/>
        </a:p>
      </dgm:t>
    </dgm:pt>
    <dgm:pt modelId="{07DB2FEC-FE11-481E-860B-C9CC7A421AE8}" cxnId="{05F31243-41C1-4443-823B-26251F61C026}" type="sibTrans">
      <dgm:prSet/>
      <dgm:spPr/>
      <dgm:t>
        <a:bodyPr/>
        <a:lstStyle/>
        <a:p>
          <a:endParaRPr lang="zh-CN" altLang="en-US" sz="4400"/>
        </a:p>
      </dgm:t>
    </dgm:pt>
    <dgm:pt modelId="{0ECFB024-EAAF-4357-9D78-2D317CD56B6B}" type="pres">
      <dgm:prSet presAssocID="{98027A43-6372-4066-8FB7-EFBE82002B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ED0B1B-D77E-4127-AE56-B870B2760B14}" type="pres">
      <dgm:prSet presAssocID="{C4C937C4-6F15-4F30-BDE4-D85320319BE5}" presName="linNode" presStyleCnt="0"/>
      <dgm:spPr/>
    </dgm:pt>
    <dgm:pt modelId="{99169676-DD2C-4519-87F6-ABC865B1F0C3}" type="pres">
      <dgm:prSet presAssocID="{C4C937C4-6F15-4F30-BDE4-D85320319BE5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670639-C6DD-4B40-AD50-63323AE7B9AA}" type="pres">
      <dgm:prSet presAssocID="{5BD09557-22BB-4B64-B5A6-57BC89931482}" presName="sp" presStyleCnt="0"/>
      <dgm:spPr/>
    </dgm:pt>
    <dgm:pt modelId="{CECE1C7B-7478-4DAD-A66A-52276C939B6E}" type="pres">
      <dgm:prSet presAssocID="{F7F4AE14-6B1C-4095-B0A3-071054FA2A72}" presName="linNode" presStyleCnt="0"/>
      <dgm:spPr/>
    </dgm:pt>
    <dgm:pt modelId="{E7981789-E4E8-442F-968F-7C4EA8840AFE}" type="pres">
      <dgm:prSet presAssocID="{F7F4AE14-6B1C-4095-B0A3-071054FA2A72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2D379F-E8F0-45E2-AECE-91DF4F580942}" srcId="{98027A43-6372-4066-8FB7-EFBE82002B6D}" destId="{C4C937C4-6F15-4F30-BDE4-D85320319BE5}" srcOrd="0" destOrd="0" parTransId="{7442B895-BC69-46A7-8EFF-59CDA0DFF717}" sibTransId="{5BD09557-22BB-4B64-B5A6-57BC89931482}"/>
    <dgm:cxn modelId="{05F31243-41C1-4443-823B-26251F61C026}" srcId="{98027A43-6372-4066-8FB7-EFBE82002B6D}" destId="{F7F4AE14-6B1C-4095-B0A3-071054FA2A72}" srcOrd="1" destOrd="0" parTransId="{88922500-0820-4198-A43F-D5FA91253F9C}" sibTransId="{07DB2FEC-FE11-481E-860B-C9CC7A421AE8}"/>
    <dgm:cxn modelId="{56A3B161-172F-41F5-A748-4333A0D4ECED}" type="presOf" srcId="{98027A43-6372-4066-8FB7-EFBE82002B6D}" destId="{0ECFB024-EAAF-4357-9D78-2D317CD56B6B}" srcOrd="0" destOrd="0" presId="urn:microsoft.com/office/officeart/2005/8/layout/vList5"/>
    <dgm:cxn modelId="{72D4EECF-E35B-4266-B1A2-7259BF9D0CAD}" type="presParOf" srcId="{0ECFB024-EAAF-4357-9D78-2D317CD56B6B}" destId="{57ED0B1B-D77E-4127-AE56-B870B2760B14}" srcOrd="0" destOrd="0" presId="urn:microsoft.com/office/officeart/2005/8/layout/vList5"/>
    <dgm:cxn modelId="{665E05C5-1C65-4458-87C8-7CE8C923539E}" type="presParOf" srcId="{57ED0B1B-D77E-4127-AE56-B870B2760B14}" destId="{99169676-DD2C-4519-87F6-ABC865B1F0C3}" srcOrd="0" destOrd="0" presId="urn:microsoft.com/office/officeart/2005/8/layout/vList5"/>
    <dgm:cxn modelId="{F827571A-68CB-4877-8611-55D6A0ECF493}" type="presOf" srcId="{C4C937C4-6F15-4F30-BDE4-D85320319BE5}" destId="{99169676-DD2C-4519-87F6-ABC865B1F0C3}" srcOrd="0" destOrd="0" presId="urn:microsoft.com/office/officeart/2005/8/layout/vList5"/>
    <dgm:cxn modelId="{1708706F-42EA-4959-9F6B-07CC1BD79A56}" type="presParOf" srcId="{0ECFB024-EAAF-4357-9D78-2D317CD56B6B}" destId="{64670639-C6DD-4B40-AD50-63323AE7B9AA}" srcOrd="1" destOrd="0" presId="urn:microsoft.com/office/officeart/2005/8/layout/vList5"/>
    <dgm:cxn modelId="{D7E6157F-E806-4DE0-9AA6-08E61D2E1AD6}" type="presParOf" srcId="{0ECFB024-EAAF-4357-9D78-2D317CD56B6B}" destId="{CECE1C7B-7478-4DAD-A66A-52276C939B6E}" srcOrd="2" destOrd="0" presId="urn:microsoft.com/office/officeart/2005/8/layout/vList5"/>
    <dgm:cxn modelId="{42965170-AB77-4FAB-A9C5-3019826FE899}" type="presParOf" srcId="{CECE1C7B-7478-4DAD-A66A-52276C939B6E}" destId="{E7981789-E4E8-442F-968F-7C4EA8840AFE}" srcOrd="0" destOrd="2" presId="urn:microsoft.com/office/officeart/2005/8/layout/vList5"/>
    <dgm:cxn modelId="{61D9A2B6-82D6-40FB-A0F5-3AFB6DBDA175}" type="presOf" srcId="{F7F4AE14-6B1C-4095-B0A3-071054FA2A72}" destId="{E7981789-E4E8-442F-968F-7C4EA8840AF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D1871-4718-43D2-8FBD-B59EB10E3CF9}">
      <dsp:nvSpPr>
        <dsp:cNvPr id="0" name=""/>
        <dsp:cNvSpPr/>
      </dsp:nvSpPr>
      <dsp:spPr>
        <a:xfrm>
          <a:off x="1888101" y="1305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团队介绍</a:t>
          </a:r>
          <a:endParaRPr lang="zh-CN" sz="3500" kern="1200" dirty="0"/>
        </a:p>
      </dsp:txBody>
      <dsp:txXfrm>
        <a:off x="1925200" y="38404"/>
        <a:ext cx="2049915" cy="685788"/>
      </dsp:txXfrm>
    </dsp:sp>
    <dsp:sp modelId="{59891002-A7D5-4845-91DA-52E5AD843D42}">
      <dsp:nvSpPr>
        <dsp:cNvPr id="0" name=""/>
        <dsp:cNvSpPr/>
      </dsp:nvSpPr>
      <dsp:spPr>
        <a:xfrm>
          <a:off x="1888101" y="799291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项目管理</a:t>
          </a:r>
          <a:endParaRPr lang="zh-CN" sz="3500" kern="1200" dirty="0"/>
        </a:p>
      </dsp:txBody>
      <dsp:txXfrm>
        <a:off x="1925200" y="836390"/>
        <a:ext cx="2049915" cy="685788"/>
      </dsp:txXfrm>
    </dsp:sp>
    <dsp:sp modelId="{57D77982-A607-4152-A4DC-C9FDE79FEC49}">
      <dsp:nvSpPr>
        <dsp:cNvPr id="0" name=""/>
        <dsp:cNvSpPr/>
      </dsp:nvSpPr>
      <dsp:spPr>
        <a:xfrm>
          <a:off x="1888101" y="1597277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01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成果展示</a:t>
          </a:r>
          <a:endParaRPr lang="zh-CN" sz="3500" kern="1200" dirty="0"/>
        </a:p>
      </dsp:txBody>
      <dsp:txXfrm>
        <a:off x="1925200" y="1634376"/>
        <a:ext cx="2049915" cy="685788"/>
      </dsp:txXfrm>
    </dsp:sp>
    <dsp:sp modelId="{E8255370-0DC3-4E18-A73B-FDBE91C6855D}">
      <dsp:nvSpPr>
        <dsp:cNvPr id="0" name=""/>
        <dsp:cNvSpPr/>
      </dsp:nvSpPr>
      <dsp:spPr>
        <a:xfrm>
          <a:off x="1888101" y="2395263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smtClean="0"/>
            <a:t>任务分项</a:t>
          </a:r>
          <a:endParaRPr lang="zh-CN" sz="3500" kern="1200"/>
        </a:p>
      </dsp:txBody>
      <dsp:txXfrm>
        <a:off x="1925200" y="2432362"/>
        <a:ext cx="2049915" cy="685788"/>
      </dsp:txXfrm>
    </dsp:sp>
    <dsp:sp modelId="{55525590-F766-47FC-AC19-31C3E4807B08}">
      <dsp:nvSpPr>
        <dsp:cNvPr id="0" name=""/>
        <dsp:cNvSpPr/>
      </dsp:nvSpPr>
      <dsp:spPr>
        <a:xfrm>
          <a:off x="1888101" y="3193249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smtClean="0"/>
            <a:t>项目扩展</a:t>
          </a:r>
          <a:endParaRPr lang="zh-CN" sz="3500" kern="1200"/>
        </a:p>
      </dsp:txBody>
      <dsp:txXfrm>
        <a:off x="1925200" y="3230348"/>
        <a:ext cx="2049915" cy="685788"/>
      </dsp:txXfrm>
    </dsp:sp>
    <dsp:sp modelId="{1F84FC5F-857B-48FF-B55E-087508CDDA42}">
      <dsp:nvSpPr>
        <dsp:cNvPr id="0" name=""/>
        <dsp:cNvSpPr/>
      </dsp:nvSpPr>
      <dsp:spPr>
        <a:xfrm>
          <a:off x="1888101" y="3991235"/>
          <a:ext cx="2124113" cy="75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项目问题</a:t>
          </a:r>
          <a:endParaRPr lang="zh-CN" sz="3500" kern="1200" dirty="0"/>
        </a:p>
      </dsp:txBody>
      <dsp:txXfrm>
        <a:off x="1925200" y="4028334"/>
        <a:ext cx="2049915" cy="685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CB758-0200-44C6-8196-BB870821AB95}">
      <dsp:nvSpPr>
        <dsp:cNvPr id="0" name=""/>
        <dsp:cNvSpPr/>
      </dsp:nvSpPr>
      <dsp:spPr>
        <a:xfrm>
          <a:off x="0" y="57393"/>
          <a:ext cx="6984776" cy="436548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glow rad="101600">
            <a:schemeClr val="accent5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2BFF5-EE4E-4406-B3E2-9A0042C6B3A9}">
      <dsp:nvSpPr>
        <dsp:cNvPr id="0" name=""/>
        <dsp:cNvSpPr/>
      </dsp:nvSpPr>
      <dsp:spPr>
        <a:xfrm>
          <a:off x="887066" y="3070451"/>
          <a:ext cx="181604" cy="181604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C2D36-B377-4B3E-95AD-8FED2E0FFD88}">
      <dsp:nvSpPr>
        <dsp:cNvPr id="0" name=""/>
        <dsp:cNvSpPr/>
      </dsp:nvSpPr>
      <dsp:spPr>
        <a:xfrm>
          <a:off x="977868" y="3161253"/>
          <a:ext cx="1627452" cy="126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28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任务梳理</a:t>
          </a:r>
          <a:endParaRPr lang="zh-CN" altLang="en-US" sz="2800" kern="1200" dirty="0"/>
        </a:p>
      </dsp:txBody>
      <dsp:txXfrm>
        <a:off x="977868" y="3161253"/>
        <a:ext cx="1627452" cy="1261625"/>
      </dsp:txXfrm>
    </dsp:sp>
    <dsp:sp modelId="{2667E520-7310-4AC3-A17A-05C50D79412A}">
      <dsp:nvSpPr>
        <dsp:cNvPr id="0" name=""/>
        <dsp:cNvSpPr/>
      </dsp:nvSpPr>
      <dsp:spPr>
        <a:xfrm>
          <a:off x="2490072" y="1883912"/>
          <a:ext cx="328284" cy="328284"/>
        </a:xfrm>
        <a:prstGeom prst="ellipse">
          <a:avLst/>
        </a:prstGeom>
        <a:solidFill>
          <a:schemeClr val="accent4">
            <a:shade val="50000"/>
            <a:hueOff val="-139622"/>
            <a:satOff val="-4225"/>
            <a:lumOff val="277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09121-3AA3-4E34-8074-CA72B19529F9}">
      <dsp:nvSpPr>
        <dsp:cNvPr id="0" name=""/>
        <dsp:cNvSpPr/>
      </dsp:nvSpPr>
      <dsp:spPr>
        <a:xfrm>
          <a:off x="2654214" y="2048054"/>
          <a:ext cx="1676346" cy="237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951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时间节点</a:t>
          </a:r>
          <a:endParaRPr lang="zh-CN" altLang="en-US" sz="2800" kern="1200" dirty="0"/>
        </a:p>
      </dsp:txBody>
      <dsp:txXfrm>
        <a:off x="2654214" y="2048054"/>
        <a:ext cx="1676346" cy="2374823"/>
      </dsp:txXfrm>
    </dsp:sp>
    <dsp:sp modelId="{C1CC844B-D41D-46C7-96F3-3EF00CA755B4}">
      <dsp:nvSpPr>
        <dsp:cNvPr id="0" name=""/>
        <dsp:cNvSpPr/>
      </dsp:nvSpPr>
      <dsp:spPr>
        <a:xfrm>
          <a:off x="4417870" y="1161861"/>
          <a:ext cx="454010" cy="454010"/>
        </a:xfrm>
        <a:prstGeom prst="ellipse">
          <a:avLst/>
        </a:prstGeom>
        <a:solidFill>
          <a:schemeClr val="accent4">
            <a:shade val="50000"/>
            <a:hueOff val="-139622"/>
            <a:satOff val="-4225"/>
            <a:lumOff val="277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3D9E-B85F-4899-9866-021FC50CC8D3}">
      <dsp:nvSpPr>
        <dsp:cNvPr id="0" name=""/>
        <dsp:cNvSpPr/>
      </dsp:nvSpPr>
      <dsp:spPr>
        <a:xfrm>
          <a:off x="4644876" y="1388866"/>
          <a:ext cx="1676346" cy="303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571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/>
            <a:t>Git</a:t>
          </a:r>
          <a:r>
            <a:rPr lang="zh-CN" altLang="en-US" sz="2800" kern="1200" dirty="0" smtClean="0"/>
            <a:t>提交</a:t>
          </a:r>
          <a:endParaRPr lang="zh-CN" altLang="en-US" sz="2800" kern="1200" dirty="0"/>
        </a:p>
      </dsp:txBody>
      <dsp:txXfrm>
        <a:off x="4644876" y="1388866"/>
        <a:ext cx="1676346" cy="3034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D549-A0DC-415C-B5BB-513194C62BF4}">
      <dsp:nvSpPr>
        <dsp:cNvPr id="0" name=""/>
        <dsp:cNvSpPr/>
      </dsp:nvSpPr>
      <dsp:spPr>
        <a:xfrm>
          <a:off x="1463040" y="2323"/>
          <a:ext cx="1645920" cy="1533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/>
            <a:t>环境</a:t>
          </a:r>
          <a:endParaRPr lang="zh-CN" altLang="en-US" sz="1100" kern="1200"/>
        </a:p>
      </dsp:txBody>
      <dsp:txXfrm>
        <a:off x="1537903" y="77186"/>
        <a:ext cx="1496194" cy="1383853"/>
      </dsp:txXfrm>
    </dsp:sp>
    <dsp:sp modelId="{99169676-DD2C-4519-87F6-ABC865B1F0C3}">
      <dsp:nvSpPr>
        <dsp:cNvPr id="0" name=""/>
        <dsp:cNvSpPr/>
      </dsp:nvSpPr>
      <dsp:spPr>
        <a:xfrm>
          <a:off x="1463040" y="1612582"/>
          <a:ext cx="1645920" cy="1533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smtClean="0"/>
            <a:t>三节点集群</a:t>
          </a:r>
          <a:endParaRPr lang="zh-CN" altLang="en-US" sz="1100" kern="1200"/>
        </a:p>
      </dsp:txBody>
      <dsp:txXfrm>
        <a:off x="1537903" y="1687445"/>
        <a:ext cx="1496194" cy="1383853"/>
      </dsp:txXfrm>
    </dsp:sp>
    <dsp:sp modelId="{E7981789-E4E8-442F-968F-7C4EA8840AFE}">
      <dsp:nvSpPr>
        <dsp:cNvPr id="0" name=""/>
        <dsp:cNvSpPr/>
      </dsp:nvSpPr>
      <dsp:spPr>
        <a:xfrm>
          <a:off x="1463040" y="3222841"/>
          <a:ext cx="1645920" cy="1533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Web</a:t>
          </a:r>
          <a:r>
            <a:rPr lang="zh-CN" sz="1100" kern="1200" dirty="0" smtClean="0"/>
            <a:t>展示</a:t>
          </a:r>
          <a:r>
            <a:rPr lang="en-US" sz="1100" kern="1200" dirty="0" smtClean="0"/>
            <a:t>-</a:t>
          </a:r>
          <a:r>
            <a:rPr lang="zh-CN" sz="1100" kern="1200" dirty="0" smtClean="0"/>
            <a:t>阿里云服务器</a:t>
          </a:r>
          <a:r>
            <a:rPr lang="en-US" sz="1100" kern="1200" dirty="0" smtClean="0">
              <a:hlinkClick xmlns:r="http://schemas.openxmlformats.org/officeDocument/2006/relationships" r:id="rId1"/>
            </a:rPr>
            <a:t>http://39.105.196.194:9090/AuraWeb/pages/main-all.jsp</a:t>
          </a:r>
          <a:endParaRPr lang="zh-CN" sz="1100" kern="1200" dirty="0"/>
        </a:p>
      </dsp:txBody>
      <dsp:txXfrm>
        <a:off x="1537903" y="3297704"/>
        <a:ext cx="1496194" cy="1383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41BCBC8-B08C-406C-87C1-AA83B873C72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6E7A9F1-29E1-4EC1-AAB6-B34124AF68E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4580D-5214-481D-AFEA-026BD82321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F36FA-7581-4F9C-959C-1A55D01E83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B4371-EFB4-415D-99BA-CDBE66ECAD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DF700-4187-46E7-A71E-F39474C775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8C9A8-8126-46C5-8B5D-8A8D1E01CE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63903-D999-4F3A-AFD9-89982DD46E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FC605-02D8-49EF-92BC-8C5FB047D92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6861F-17FC-4EE8-9D5F-1132FE272B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A374A-F29E-4424-8ECA-CE1F17951C7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A779B-1C46-471E-9EA9-10A76FC41F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891B7-0344-40D1-AD99-36F9A62230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0B841-5D39-45F1-A96F-930D086F35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FC1E9-74B9-4EFF-AB40-E7C0B31796E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4DD99-C4B7-497C-A872-97B10B57C7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7086-76C3-424C-86CD-CBE52869032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3854E-F79E-4EDA-8DB5-539B3639A6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378D-8308-4DC6-9CEE-66C76DB71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DE17E-630D-4DB6-93B8-25DA4CC8E2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AFFAE-4490-4C15-9537-2C31CAEBCA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379DF-3543-439F-8B43-683115A937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33E24F-E32F-4B96-87AE-DDEDF20DBF8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75474-0929-4B9E-9933-AD94FE87CA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D4D9EE-393B-46FC-90CC-D656F4666B0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B8ED02-E5B5-47BB-BBC0-862A2289AC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19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1.xml"/><Relationship Id="rId3" Type="http://schemas.openxmlformats.org/officeDocument/2006/relationships/image" Target="../media/image20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5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jpeg"/><Relationship Id="rId1" Type="http://schemas.openxmlformats.org/officeDocument/2006/relationships/hyperlink" Target="http://localhost:9090/webapp/common/query_getHBaseQueryList?userId=294&amp;startTime=2016-04-01&amp;endTime=2016-08-3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3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4.xml"/><Relationship Id="rId5" Type="http://schemas.openxmlformats.org/officeDocument/2006/relationships/image" Target="../media/image11.wmf"/><Relationship Id="rId4" Type="http://schemas.openxmlformats.org/officeDocument/2006/relationships/package" Target="../embeddings/Workbook1.xlsx"/><Relationship Id="rId3" Type="http://schemas.openxmlformats.org/officeDocument/2006/relationships/image" Target="../media/image10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6.xml"/><Relationship Id="rId8" Type="http://schemas.microsoft.com/office/2007/relationships/diagramDrawing" Target="../diagrams/drawing3.xml"/><Relationship Id="rId7" Type="http://schemas.openxmlformats.org/officeDocument/2006/relationships/diagramColors" Target="../diagrams/colors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3" Type="http://schemas.openxmlformats.org/officeDocument/2006/relationships/image" Target="../media/image14.emf"/><Relationship Id="rId2" Type="http://schemas.microsoft.com/office/2007/relationships/hdphoto" Target="../media/image3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15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16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 bwMode="auto">
          <a:xfrm rot="5400000">
            <a:off x="-91454" y="1642270"/>
            <a:ext cx="2519362" cy="333375"/>
            <a:chOff x="1811867" y="3185013"/>
            <a:chExt cx="4035239" cy="416455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1835696" y="3213522"/>
              <a:ext cx="4011410" cy="387946"/>
            </a:xfrm>
            <a:prstGeom prst="roundRect">
              <a:avLst>
                <a:gd name="adj" fmla="val 422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grpSp>
          <p:nvGrpSpPr>
            <p:cNvPr id="3" name="组合 106"/>
            <p:cNvGrpSpPr/>
            <p:nvPr/>
          </p:nvGrpSpPr>
          <p:grpSpPr bwMode="auto">
            <a:xfrm>
              <a:off x="1811867" y="3185013"/>
              <a:ext cx="559645" cy="416455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圆角矩形 8"/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920239" y="2418360"/>
                <a:ext cx="681256" cy="533517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94612" y="549275"/>
            <a:ext cx="877163" cy="590391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zh-CN" altLang="en-US" sz="45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口碑商家流量分析系统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2234" y="1029969"/>
            <a:ext cx="387735" cy="182296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kumimoji="1" lang="zh-CN" altLang="en-US" sz="1200" kern="0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团队：</a:t>
            </a:r>
            <a:r>
              <a:rPr kumimoji="1" lang="en-US" altLang="zh-CN" sz="1200" kern="0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BDP22</a:t>
            </a:r>
            <a:r>
              <a:rPr kumimoji="1" lang="zh-CN" altLang="en-US" sz="1200" kern="0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期</a:t>
            </a:r>
            <a:r>
              <a:rPr kumimoji="1" lang="en-US" altLang="zh-CN" sz="1200" kern="0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kumimoji="1" lang="zh-CN" altLang="en-US" sz="1200" kern="0" spc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</a:t>
            </a:r>
            <a:endParaRPr lang="zh-CN" altLang="en-US" sz="1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4" name="TextBox 35"/>
          <p:cNvSpPr txBox="1">
            <a:spLocks noChangeArrowheads="1"/>
          </p:cNvSpPr>
          <p:nvPr/>
        </p:nvSpPr>
        <p:spPr bwMode="auto">
          <a:xfrm>
            <a:off x="1334915" y="549275"/>
            <a:ext cx="677108" cy="34917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98525" y="93965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</a:rPr>
              <a:t>任务 </a:t>
            </a:r>
            <a:r>
              <a:rPr lang="en-US" altLang="zh-CN" sz="2000" b="1" dirty="0" smtClean="0">
                <a:solidFill>
                  <a:srgbClr val="FFC000"/>
                </a:solidFill>
              </a:rPr>
              <a:t>presto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97" y="1375219"/>
            <a:ext cx="4243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以城市为单位，统计每个城市总体消费金额 （饼状图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5" y="1988840"/>
            <a:ext cx="6197650" cy="3091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4509120"/>
            <a:ext cx="4374334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0412" y="856000"/>
            <a:ext cx="4243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以天为单位，统计所有商家交易发生次数和被用户浏览次数 （曲线图）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139700" y="1916832"/>
            <a:ext cx="644702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i="1" dirty="0"/>
              <a:t>select </a:t>
            </a:r>
            <a:r>
              <a:rPr lang="en-US" altLang="zh-CN" sz="1400" i="1" dirty="0" err="1"/>
              <a:t>pay.date,pay.pay_times,view.view_times</a:t>
            </a:r>
            <a:r>
              <a:rPr lang="en-US" altLang="zh-CN" sz="1400" i="1" dirty="0"/>
              <a:t> from " +</a:t>
            </a:r>
            <a:endParaRPr lang="en-US" altLang="zh-CN" sz="1400" i="1" dirty="0"/>
          </a:p>
          <a:p>
            <a:r>
              <a:rPr lang="en-US" altLang="zh-CN" sz="1400" i="1" dirty="0"/>
              <a:t>                "(select </a:t>
            </a:r>
            <a:r>
              <a:rPr lang="en-US" altLang="zh-CN" sz="1400" i="1" dirty="0" err="1"/>
              <a:t>substr</a:t>
            </a:r>
            <a:r>
              <a:rPr lang="en-US" altLang="zh-CN" sz="1400" i="1" dirty="0"/>
              <a:t>(cast(</a:t>
            </a:r>
            <a:r>
              <a:rPr lang="en-US" altLang="zh-CN" sz="1400" i="1" dirty="0" err="1"/>
              <a:t>a.pay_time</a:t>
            </a:r>
            <a:r>
              <a:rPr lang="en-US" altLang="zh-CN" sz="1400" i="1" dirty="0"/>
              <a:t> as varchar),1,10) as </a:t>
            </a:r>
            <a:r>
              <a:rPr lang="en-US" altLang="zh-CN" sz="1400" i="1" dirty="0" err="1"/>
              <a:t>date,count</a:t>
            </a:r>
            <a:r>
              <a:rPr lang="en-US" altLang="zh-CN" sz="1400" i="1" dirty="0"/>
              <a:t>(*) as </a:t>
            </a:r>
            <a:r>
              <a:rPr lang="en-US" altLang="zh-CN" sz="1400" i="1" dirty="0" err="1"/>
              <a:t>pay_times</a:t>
            </a:r>
            <a:r>
              <a:rPr lang="en-US" altLang="zh-CN" sz="1400" i="1" dirty="0"/>
              <a:t>  from </a:t>
            </a:r>
            <a:r>
              <a:rPr lang="en-US" altLang="zh-CN" sz="1400" i="1" dirty="0" err="1"/>
              <a:t>hive.default.user_pay_orc</a:t>
            </a:r>
            <a:r>
              <a:rPr lang="en-US" altLang="zh-CN" sz="1400" i="1" dirty="0"/>
              <a:t> a group by </a:t>
            </a:r>
            <a:r>
              <a:rPr lang="en-US" altLang="zh-CN" sz="1400" i="1" dirty="0" err="1"/>
              <a:t>substr</a:t>
            </a:r>
            <a:r>
              <a:rPr lang="en-US" altLang="zh-CN" sz="1400" i="1" dirty="0"/>
              <a:t>(cast(</a:t>
            </a:r>
            <a:r>
              <a:rPr lang="en-US" altLang="zh-CN" sz="1400" i="1" dirty="0" err="1"/>
              <a:t>a.pay_time</a:t>
            </a:r>
            <a:r>
              <a:rPr lang="en-US" altLang="zh-CN" sz="1400" i="1" dirty="0"/>
              <a:t> as varchar),1,10)) pay " +</a:t>
            </a:r>
            <a:endParaRPr lang="en-US" altLang="zh-CN" sz="1400" i="1" dirty="0"/>
          </a:p>
          <a:p>
            <a:r>
              <a:rPr lang="en-US" altLang="zh-CN" sz="1400" i="1" dirty="0"/>
              <a:t>                "join " +</a:t>
            </a:r>
            <a:endParaRPr lang="en-US" altLang="zh-CN" sz="1400" i="1" dirty="0"/>
          </a:p>
          <a:p>
            <a:r>
              <a:rPr lang="en-US" altLang="zh-CN" sz="1400" i="1" dirty="0"/>
              <a:t>                "(select </a:t>
            </a:r>
            <a:r>
              <a:rPr lang="en-US" altLang="zh-CN" sz="1400" i="1" dirty="0" err="1"/>
              <a:t>substr</a:t>
            </a:r>
            <a:r>
              <a:rPr lang="en-US" altLang="zh-CN" sz="1400" i="1" dirty="0"/>
              <a:t>(cast(</a:t>
            </a:r>
            <a:r>
              <a:rPr lang="en-US" altLang="zh-CN" sz="1400" i="1" dirty="0" err="1"/>
              <a:t>b.view_time</a:t>
            </a:r>
            <a:r>
              <a:rPr lang="en-US" altLang="zh-CN" sz="1400" i="1" dirty="0"/>
              <a:t> as varchar),1,10) as </a:t>
            </a:r>
            <a:r>
              <a:rPr lang="en-US" altLang="zh-CN" sz="1400" i="1" dirty="0" err="1"/>
              <a:t>date,count</a:t>
            </a:r>
            <a:r>
              <a:rPr lang="en-US" altLang="zh-CN" sz="1400" i="1" dirty="0"/>
              <a:t>(*) as </a:t>
            </a:r>
            <a:r>
              <a:rPr lang="en-US" altLang="zh-CN" sz="1400" i="1" dirty="0" err="1"/>
              <a:t>view_times</a:t>
            </a:r>
            <a:r>
              <a:rPr lang="en-US" altLang="zh-CN" sz="1400" i="1" dirty="0"/>
              <a:t>  from </a:t>
            </a:r>
            <a:r>
              <a:rPr lang="en-US" altLang="zh-CN" sz="1400" i="1" dirty="0" err="1"/>
              <a:t>hive.default.user_view_orc</a:t>
            </a:r>
            <a:r>
              <a:rPr lang="en-US" altLang="zh-CN" sz="1400" i="1" dirty="0"/>
              <a:t> b group by </a:t>
            </a:r>
            <a:r>
              <a:rPr lang="en-US" altLang="zh-CN" sz="1400" i="1" dirty="0" err="1"/>
              <a:t>substr</a:t>
            </a:r>
            <a:r>
              <a:rPr lang="en-US" altLang="zh-CN" sz="1400" i="1" dirty="0"/>
              <a:t>(cast(</a:t>
            </a:r>
            <a:r>
              <a:rPr lang="en-US" altLang="zh-CN" sz="1400" i="1" dirty="0" err="1"/>
              <a:t>b.view_time</a:t>
            </a:r>
            <a:r>
              <a:rPr lang="en-US" altLang="zh-CN" sz="1400" i="1" dirty="0"/>
              <a:t> as varchar),1,10)) view " +</a:t>
            </a:r>
            <a:endParaRPr lang="en-US" altLang="zh-CN" sz="1400" i="1" dirty="0"/>
          </a:p>
          <a:p>
            <a:r>
              <a:rPr lang="en-US" altLang="zh-CN" sz="1400" i="1" dirty="0"/>
              <a:t>                "on </a:t>
            </a:r>
            <a:r>
              <a:rPr lang="en-US" altLang="zh-CN" sz="1400" i="1" dirty="0" err="1"/>
              <a:t>pay.date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view.date</a:t>
            </a:r>
            <a:r>
              <a:rPr lang="en-US" altLang="zh-CN" sz="1400" i="1" dirty="0"/>
              <a:t> order by </a:t>
            </a:r>
            <a:r>
              <a:rPr lang="en-US" altLang="zh-CN" sz="1400" i="1" dirty="0" err="1"/>
              <a:t>pay.date</a:t>
            </a:r>
            <a:r>
              <a:rPr lang="en-US" altLang="zh-CN" sz="1400" i="1" dirty="0"/>
              <a:t> </a:t>
            </a:r>
            <a:r>
              <a:rPr lang="en-US" altLang="zh-CN" sz="1400" i="1" dirty="0" err="1"/>
              <a:t>desc</a:t>
            </a:r>
            <a:r>
              <a:rPr lang="en-US" altLang="zh-CN" sz="1400" i="1" dirty="0"/>
              <a:t>";</a:t>
            </a:r>
            <a:endParaRPr lang="zh-CN" altLang="en-US" sz="1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29" y="4221088"/>
            <a:ext cx="6271591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989" y="1052736"/>
            <a:ext cx="4243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统计最受欢迎的前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类商品（按照二级分类统计），并输出他们的人均消费（选</a:t>
            </a:r>
            <a:br>
              <a:rPr lang="zh-CN" altLang="en-US" dirty="0" smtClean="0"/>
            </a:br>
            <a:r>
              <a:rPr lang="zh-CN" altLang="en-US" dirty="0" smtClean="0"/>
              <a:t>择合适图表对其可视化，类似排行榜） </a:t>
            </a:r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93" y="2204864"/>
            <a:ext cx="3409950" cy="309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920431" y="3140968"/>
            <a:ext cx="457200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400" i="1" dirty="0"/>
              <a:t>"select b.cate_2_name,cast(sum(</a:t>
            </a:r>
            <a:r>
              <a:rPr lang="en-US" altLang="zh-CN" sz="1400" i="1" dirty="0" err="1"/>
              <a:t>b.per_pay</a:t>
            </a:r>
            <a:r>
              <a:rPr lang="en-US" altLang="zh-CN" sz="1400" i="1" dirty="0"/>
              <a:t>)*1.0/count(*) as decimal(10,2)) from </a:t>
            </a:r>
            <a:r>
              <a:rPr lang="en-US" altLang="zh-CN" sz="1400" i="1" dirty="0" err="1"/>
              <a:t>hive.default.user_pay_orc</a:t>
            </a:r>
            <a:r>
              <a:rPr lang="en-US" altLang="zh-CN" sz="1400" i="1" dirty="0"/>
              <a:t> a join </a:t>
            </a:r>
            <a:r>
              <a:rPr lang="en-US" altLang="zh-CN" sz="1400" i="1" dirty="0" err="1"/>
              <a:t>mysql.aura.shop_info</a:t>
            </a:r>
            <a:r>
              <a:rPr lang="en-US" altLang="zh-CN" sz="1400" i="1" dirty="0"/>
              <a:t> b "</a:t>
            </a:r>
            <a:endParaRPr lang="en-US" altLang="zh-CN" sz="1400" i="1" dirty="0"/>
          </a:p>
          <a:p>
            <a:r>
              <a:rPr lang="en-US" altLang="zh-CN" sz="1400" i="1" dirty="0"/>
              <a:t>        + "on </a:t>
            </a:r>
            <a:r>
              <a:rPr lang="en-US" altLang="zh-CN" sz="1400" i="1" dirty="0" err="1"/>
              <a:t>a.shop_id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b.shop_id</a:t>
            </a:r>
            <a:r>
              <a:rPr lang="en-US" altLang="zh-CN" sz="1400" i="1" dirty="0"/>
              <a:t> " +</a:t>
            </a:r>
            <a:endParaRPr lang="en-US" altLang="zh-CN" sz="1400" i="1" dirty="0"/>
          </a:p>
          <a:p>
            <a:r>
              <a:rPr lang="en-US" altLang="zh-CN" sz="1400" i="1" dirty="0"/>
              <a:t>                "group by b.cate_2_name order by cast(sum(</a:t>
            </a:r>
            <a:r>
              <a:rPr lang="en-US" altLang="zh-CN" sz="1400" i="1" dirty="0" err="1"/>
              <a:t>b.per_pay</a:t>
            </a:r>
            <a:r>
              <a:rPr lang="en-US" altLang="zh-CN" sz="1400" i="1" dirty="0"/>
              <a:t>)*1.0/count(*) as decimal(10,2)) </a:t>
            </a:r>
            <a:r>
              <a:rPr lang="en-US" altLang="zh-CN" sz="1400" i="1" dirty="0" err="1"/>
              <a:t>desc</a:t>
            </a:r>
            <a:r>
              <a:rPr lang="en-US" altLang="zh-CN" sz="1400" i="1" dirty="0"/>
              <a:t> limit 10";</a:t>
            </a:r>
            <a:endParaRPr lang="zh-CN" altLang="en-US" sz="1400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8965" y="1139825"/>
            <a:ext cx="391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   任务 </a:t>
            </a:r>
            <a:r>
              <a:rPr lang="en-US" altLang="zh-CN" b="1" dirty="0" smtClean="0">
                <a:solidFill>
                  <a:srgbClr val="FFC000"/>
                </a:solidFill>
              </a:rPr>
              <a:t>Spark RDD</a:t>
            </a:r>
            <a:r>
              <a:rPr lang="zh-CN" altLang="en-US" b="1" dirty="0" smtClean="0">
                <a:solidFill>
                  <a:srgbClr val="FFC000"/>
                </a:solidFill>
              </a:rPr>
              <a:t>、</a:t>
            </a:r>
            <a:r>
              <a:rPr lang="en-US" altLang="zh-CN" b="1" dirty="0" smtClean="0">
                <a:solidFill>
                  <a:srgbClr val="FFC000"/>
                </a:solidFill>
              </a:rPr>
              <a:t>Spark SQL</a:t>
            </a:r>
            <a:endParaRPr lang="en-US" altLang="zh-CN" b="1" dirty="0" smtClean="0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6842" y="1772816"/>
            <a:ext cx="6839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平均</a:t>
            </a:r>
            <a:r>
              <a:rPr lang="zh-CN" altLang="en-US" dirty="0"/>
              <a:t>日交易额最大的前 </a:t>
            </a:r>
            <a:r>
              <a:rPr lang="en-US" altLang="zh-CN" dirty="0"/>
              <a:t>10 </a:t>
            </a:r>
            <a:r>
              <a:rPr lang="zh-CN" altLang="en-US" dirty="0"/>
              <a:t>个</a:t>
            </a:r>
            <a:r>
              <a:rPr lang="zh-CN" altLang="en-US" dirty="0" smtClean="0"/>
              <a:t>商家</a:t>
            </a:r>
            <a:endParaRPr lang="en-US" altLang="zh-CN" dirty="0"/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274403"/>
            <a:ext cx="5410200" cy="101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70" y="3284984"/>
            <a:ext cx="5631335" cy="2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517232"/>
            <a:ext cx="5631335" cy="78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41" y="332656"/>
            <a:ext cx="2799902" cy="195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6842" y="1052736"/>
            <a:ext cx="6839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输出</a:t>
            </a:r>
            <a:r>
              <a:rPr lang="zh-CN" altLang="en-US" dirty="0"/>
              <a:t>北京、上海、 广州和深圳四个城市最受欢迎的 </a:t>
            </a:r>
            <a:r>
              <a:rPr lang="en-US" altLang="zh-CN" dirty="0"/>
              <a:t>5 </a:t>
            </a:r>
            <a:r>
              <a:rPr lang="zh-CN" altLang="en-US" dirty="0"/>
              <a:t>家奶茶商店和中式快餐</a:t>
            </a:r>
            <a:r>
              <a:rPr lang="zh-CN" altLang="en-US" dirty="0" smtClean="0"/>
              <a:t>编号</a:t>
            </a:r>
            <a:endParaRPr lang="en-US" altLang="zh-CN" dirty="0"/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844824"/>
            <a:ext cx="7132596" cy="442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352" y="4057397"/>
            <a:ext cx="23431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0412" y="1030988"/>
            <a:ext cx="6839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留存分析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504950"/>
            <a:ext cx="7516613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18498" y="5548590"/>
            <a:ext cx="390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方伟截图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4812" y="1150159"/>
            <a:ext cx="554809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找到被浏览次数最多的 </a:t>
            </a:r>
            <a:r>
              <a:rPr lang="en-US" altLang="zh-CN" dirty="0"/>
              <a:t>50 </a:t>
            </a:r>
            <a:r>
              <a:rPr lang="zh-CN" altLang="en-US" dirty="0"/>
              <a:t>个商家，并输出他们的城市以及人均消费，并选择合适的图表对结果进行可视化。 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4" y="2538864"/>
            <a:ext cx="6725047" cy="370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09" y="260068"/>
            <a:ext cx="2861091" cy="191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300" y="971346"/>
            <a:ext cx="302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任务 </a:t>
            </a:r>
            <a:r>
              <a:rPr lang="en-US" altLang="zh-CN" b="1" dirty="0" smtClean="0">
                <a:solidFill>
                  <a:srgbClr val="FFC000"/>
                </a:solidFill>
              </a:rPr>
              <a:t>S</a:t>
            </a:r>
            <a:r>
              <a:rPr lang="en-US" altLang="zh-CN" b="1" dirty="0" smtClean="0">
                <a:solidFill>
                  <a:srgbClr val="FFC000"/>
                </a:solidFill>
              </a:rPr>
              <a:t>park Streaming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385" y="1383665"/>
            <a:ext cx="683958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o </a:t>
            </a:r>
            <a:r>
              <a:rPr lang="zh-CN" altLang="en-US" dirty="0"/>
              <a:t>每个商家实时交易次数</a:t>
            </a:r>
            <a:r>
              <a:rPr lang="zh-CN" altLang="en-US" dirty="0" smtClean="0"/>
              <a:t>，选择</a:t>
            </a:r>
            <a:r>
              <a:rPr lang="zh-CN" altLang="en-US" dirty="0"/>
              <a:t>合适的图表对</a:t>
            </a:r>
            <a:r>
              <a:rPr lang="zh-CN" altLang="en-US" dirty="0" smtClean="0"/>
              <a:t>结果</a:t>
            </a:r>
            <a:endParaRPr lang="en-US" altLang="zh-CN" dirty="0" smtClean="0"/>
          </a:p>
          <a:p>
            <a:r>
              <a:rPr lang="en-US" altLang="zh-CN" dirty="0"/>
              <a:t>o </a:t>
            </a:r>
            <a:r>
              <a:rPr lang="zh-CN" altLang="en-US" dirty="0"/>
              <a:t>每个城市发生的交易次数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" y="2145910"/>
            <a:ext cx="33813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7" y="1766697"/>
            <a:ext cx="4551015" cy="34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53580" y="1005205"/>
          <a:ext cx="1055370" cy="51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1055370" imgH="513080" progId="Package">
                  <p:embed/>
                </p:oleObj>
              </mc:Choice>
              <mc:Fallback>
                <p:oleObj name="" r:id="rId3" imgW="1055370" imgH="51308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3580" y="1005205"/>
                        <a:ext cx="1055370" cy="513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4"/>
          <p:cNvSpPr/>
          <p:nvPr/>
        </p:nvSpPr>
        <p:spPr>
          <a:xfrm>
            <a:off x="996315" y="5746750"/>
            <a:ext cx="931545" cy="4457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Java</a:t>
            </a:r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Producer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458085" y="5746750"/>
            <a:ext cx="925195" cy="4457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Kafka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927860" y="5969635"/>
            <a:ext cx="5302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3872230" y="5746750"/>
            <a:ext cx="925195" cy="4457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Spark</a:t>
            </a:r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Streamig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315585" y="5746750"/>
            <a:ext cx="925195" cy="4457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HBase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50050" y="5746750"/>
            <a:ext cx="925195" cy="4457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Web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3280" y="5969635"/>
            <a:ext cx="488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797425" y="5969635"/>
            <a:ext cx="518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3"/>
            <a:endCxn id="10" idx="1"/>
          </p:cNvCxnSpPr>
          <p:nvPr/>
        </p:nvCxnSpPr>
        <p:spPr>
          <a:xfrm>
            <a:off x="6240780" y="5969635"/>
            <a:ext cx="5092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5783" y="1052736"/>
            <a:ext cx="6839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 smtClean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015" y="1332230"/>
            <a:ext cx="5690235" cy="41929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75260" y="1515745"/>
            <a:ext cx="30276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kafkaProducer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将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hdfs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上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user_pay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文件数据写入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kafka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的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user_pay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主题中，模拟实时消息，每条数据间隔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10ms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。大文件一次只缓冲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10M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，一次性读入内存容易造成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OOM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5783" y="1052736"/>
            <a:ext cx="6839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dirty="0" smtClean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040" y="1118235"/>
            <a:ext cx="5219065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242570" y="1148715"/>
            <a:ext cx="332041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SparkStreaming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读取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Kafka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中交易数据，存入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HBase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中间结果表，再对</a:t>
            </a:r>
            <a:r>
              <a:rPr lang="en-US" alt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中数据定时执行汇总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，有效处理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late data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sz="1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HBase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表结构设计为：商家交易统计：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shopId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cf1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shopId+payTime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userId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城市交易统计：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cityName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cf2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shopId+payTime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userId</a:t>
            </a:r>
            <a:endParaRPr lang="en-US" sz="1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广播变量：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BroadcastMap&lt;shopId,cityName&gt;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1123950" y="260350"/>
            <a:ext cx="10001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6" name="图示 5"/>
          <p:cNvGraphicFramePr/>
          <p:nvPr/>
        </p:nvGraphicFramePr>
        <p:xfrm>
          <a:off x="1656954" y="1340768"/>
          <a:ext cx="59003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450" y="1017154"/>
            <a:ext cx="302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历史账单查询：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0095" y="1441450"/>
            <a:ext cx="710882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实现毫秒级历史支付账单查询：给定任意用户 </a:t>
            </a:r>
            <a:r>
              <a:rPr lang="en-US" altLang="zh-CN" sz="1400" dirty="0"/>
              <a:t>ID </a:t>
            </a:r>
            <a:r>
              <a:rPr lang="zh-CN" altLang="en-US" sz="1400" dirty="0"/>
              <a:t>以及时间区间，</a:t>
            </a:r>
            <a:r>
              <a:rPr lang="zh-CN" altLang="en-US" sz="1400" dirty="0" smtClean="0"/>
              <a:t>输出</a:t>
            </a:r>
            <a:r>
              <a:rPr lang="zh-CN" altLang="en-US" sz="1400" dirty="0"/>
              <a:t>该时间内该用户所有支付信息（包括商家 </a:t>
            </a:r>
            <a:r>
              <a:rPr lang="en-US" altLang="zh-CN" sz="1400" dirty="0"/>
              <a:t>ID</a:t>
            </a:r>
            <a:r>
              <a:rPr lang="zh-CN" altLang="en-US" sz="1400" dirty="0"/>
              <a:t>、商家所</a:t>
            </a:r>
            <a:br>
              <a:rPr lang="zh-CN" altLang="en-US" sz="1400" dirty="0"/>
            </a:br>
            <a:r>
              <a:rPr lang="zh-CN" altLang="en-US" sz="1400" dirty="0"/>
              <a:t>在城市、支付金额等）海量数据存储（至少 </a:t>
            </a:r>
            <a:r>
              <a:rPr lang="en-US" altLang="zh-CN" sz="1400" dirty="0"/>
              <a:t>10TB </a:t>
            </a:r>
            <a:r>
              <a:rPr lang="zh-CN" altLang="en-US" sz="1400" dirty="0"/>
              <a:t>规模）以及毫秒级查询和数据修改。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2315210"/>
            <a:ext cx="7488555" cy="3620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56630" y="928370"/>
          <a:ext cx="1196975" cy="51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196975" imgH="513080" progId="Package">
                  <p:embed/>
                </p:oleObj>
              </mc:Choice>
              <mc:Fallback>
                <p:oleObj name="" r:id="rId2" imgW="1196975" imgH="51308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6630" y="928370"/>
                        <a:ext cx="1196975" cy="513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1075" y="928370"/>
          <a:ext cx="1196975" cy="51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1196975" imgH="513080" progId="Package">
                  <p:embed/>
                </p:oleObj>
              </mc:Choice>
              <mc:Fallback>
                <p:oleObj name="" r:id="rId4" imgW="1196975" imgH="51308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1075" y="928370"/>
                        <a:ext cx="1196975" cy="513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450" y="1017154"/>
            <a:ext cx="302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历史账单查询：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0095" y="1441450"/>
            <a:ext cx="710882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实现毫秒级历史支付账单查询：给定任意用户 </a:t>
            </a:r>
            <a:r>
              <a:rPr lang="en-US" altLang="zh-CN" sz="1400" dirty="0"/>
              <a:t>ID </a:t>
            </a:r>
            <a:r>
              <a:rPr lang="zh-CN" altLang="en-US" sz="1400" dirty="0"/>
              <a:t>以及时间区间，</a:t>
            </a:r>
            <a:r>
              <a:rPr lang="zh-CN" altLang="en-US" sz="1400" dirty="0" smtClean="0"/>
              <a:t>输出</a:t>
            </a:r>
            <a:r>
              <a:rPr lang="zh-CN" altLang="en-US" sz="1400" dirty="0"/>
              <a:t>该时间内该用户所有支付信息（包括商家 </a:t>
            </a:r>
            <a:r>
              <a:rPr lang="en-US" altLang="zh-CN" sz="1400" dirty="0"/>
              <a:t>ID</a:t>
            </a:r>
            <a:r>
              <a:rPr lang="zh-CN" altLang="en-US" sz="1400" dirty="0"/>
              <a:t>、商家所</a:t>
            </a:r>
            <a:br>
              <a:rPr lang="zh-CN" altLang="en-US" sz="1400" dirty="0"/>
            </a:br>
            <a:r>
              <a:rPr lang="zh-CN" altLang="en-US" sz="1400" dirty="0"/>
              <a:t>在城市、支付金额等）海量数据存储（至少 </a:t>
            </a:r>
            <a:r>
              <a:rPr lang="en-US" altLang="zh-CN" sz="1400" dirty="0"/>
              <a:t>10TB </a:t>
            </a:r>
            <a:r>
              <a:rPr lang="zh-CN" altLang="en-US" sz="1400" dirty="0"/>
              <a:t>规模）以及毫秒级查询和数据修改。</a:t>
            </a:r>
            <a:endParaRPr lang="zh-CN" altLang="en-US" sz="1400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2249170"/>
            <a:ext cx="667766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450" y="1017154"/>
            <a:ext cx="302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历史账单查询</a:t>
            </a:r>
            <a:r>
              <a:rPr lang="en-US" altLang="zh-CN" dirty="0" smtClean="0"/>
              <a:t>-</a:t>
            </a:r>
            <a:r>
              <a:rPr lang="zh-CN" altLang="en-US" dirty="0" smtClean="0"/>
              <a:t>接口性能测试</a:t>
            </a:r>
            <a:endParaRPr lang="zh-CN" altLang="en-US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622300" y="1471295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使用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Jmeter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做接口性能测试：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Apache JMeter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是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Apache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组织开发的基于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Java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的压力测试工具。</a:t>
            </a:r>
            <a:endParaRPr lang="en-US" sz="1400" b="0" u="sng">
              <a:solidFill>
                <a:srgbClr val="0000FF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0" indent="0"/>
            <a:r>
              <a:rPr lang="en-US" sz="1400" b="0" u="sng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  <a:hlinkClick r:id="rId1"/>
              </a:rPr>
              <a:t>http://localhost:9090/webapp/common/query_getHBaseQueryList?userId=294&amp;startTime=2016-04-01&amp;endTime=2016-08-30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76910" y="2497455"/>
            <a:ext cx="6948805" cy="313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781685" y="5939155"/>
            <a:ext cx="50920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虚拟机环境：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ThroughPut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50</a:t>
            </a:r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个并发请求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</a:rPr>
              <a:t>/s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233910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任务分项展示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115" y="113970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用户画像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6842" y="1516546"/>
            <a:ext cx="68394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用户画像系统：给定用户的 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，毫秒级返回该用户对应的所有标签以及标签对应的值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C00000"/>
                </a:solidFill>
              </a:rPr>
              <a:t>李宾截图截代码，截图只需要使用黑屏查出</a:t>
            </a:r>
            <a:r>
              <a:rPr lang="en-US" altLang="zh-CN" dirty="0" smtClean="0">
                <a:solidFill>
                  <a:srgbClr val="C00000"/>
                </a:solidFill>
              </a:rPr>
              <a:t>select * from table where id=‘XXX’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• </a:t>
            </a:r>
            <a:r>
              <a:rPr lang="zh-CN" altLang="en-US" dirty="0" smtClean="0"/>
              <a:t>商家画像系统：给定商家的 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，毫秒级返回该商家对应的所有标签以及标签对应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同上，李</a:t>
            </a:r>
            <a:r>
              <a:rPr lang="zh-CN" altLang="en-US" dirty="0">
                <a:solidFill>
                  <a:srgbClr val="C00000"/>
                </a:solidFill>
              </a:rPr>
              <a:t>宾截图截代码，截图只需要使用黑屏查出</a:t>
            </a:r>
            <a:r>
              <a:rPr lang="en-US" altLang="zh-CN" dirty="0">
                <a:solidFill>
                  <a:srgbClr val="C00000"/>
                </a:solidFill>
              </a:rPr>
              <a:t>select * from table where id=‘XXX’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3775393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项目扩展（推荐系统）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9"/>
          <p:cNvGrpSpPr/>
          <p:nvPr/>
        </p:nvGrpSpPr>
        <p:grpSpPr bwMode="auto">
          <a:xfrm>
            <a:off x="827158" y="4308432"/>
            <a:ext cx="7128792" cy="657225"/>
            <a:chOff x="2692946" y="4096380"/>
            <a:chExt cx="7539950" cy="656681"/>
          </a:xfrm>
        </p:grpSpPr>
        <p:grpSp>
          <p:nvGrpSpPr>
            <p:cNvPr id="3" name="组合 206"/>
            <p:cNvGrpSpPr/>
            <p:nvPr/>
          </p:nvGrpSpPr>
          <p:grpSpPr bwMode="auto"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618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2147483647 w 33"/>
                  <a:gd name="T1" fmla="*/ 2147483647 h 54"/>
                  <a:gd name="T2" fmla="*/ 2147483647 w 33"/>
                  <a:gd name="T3" fmla="*/ 2147483647 h 54"/>
                  <a:gd name="T4" fmla="*/ 2147483647 w 33"/>
                  <a:gd name="T5" fmla="*/ 2147483647 h 54"/>
                  <a:gd name="T6" fmla="*/ 2147483647 w 33"/>
                  <a:gd name="T7" fmla="*/ 2147483647 h 54"/>
                  <a:gd name="T8" fmla="*/ 2147483647 w 33"/>
                  <a:gd name="T9" fmla="*/ 2147483647 h 54"/>
                  <a:gd name="T10" fmla="*/ 2147483647 w 33"/>
                  <a:gd name="T11" fmla="*/ 2147483647 h 54"/>
                  <a:gd name="T12" fmla="*/ 2147483647 w 33"/>
                  <a:gd name="T13" fmla="*/ 2147483647 h 54"/>
                  <a:gd name="T14" fmla="*/ 2147483647 w 33"/>
                  <a:gd name="T15" fmla="*/ 2147483647 h 54"/>
                  <a:gd name="T16" fmla="*/ 2147483647 w 33"/>
                  <a:gd name="T17" fmla="*/ 2147483647 h 54"/>
                  <a:gd name="T18" fmla="*/ 2147483647 w 33"/>
                  <a:gd name="T19" fmla="*/ 2147483647 h 54"/>
                  <a:gd name="T20" fmla="*/ 2147483647 w 33"/>
                  <a:gd name="T21" fmla="*/ 2147483647 h 54"/>
                  <a:gd name="T22" fmla="*/ 2147483647 w 33"/>
                  <a:gd name="T23" fmla="*/ 2147483647 h 54"/>
                  <a:gd name="T24" fmla="*/ 2147483647 w 33"/>
                  <a:gd name="T25" fmla="*/ 2147483647 h 54"/>
                  <a:gd name="T26" fmla="*/ 2147483647 w 33"/>
                  <a:gd name="T27" fmla="*/ 0 h 54"/>
                  <a:gd name="T28" fmla="*/ 2147483647 w 33"/>
                  <a:gd name="T29" fmla="*/ 0 h 54"/>
                  <a:gd name="T30" fmla="*/ 2147483647 w 33"/>
                  <a:gd name="T31" fmla="*/ 0 h 54"/>
                  <a:gd name="T32" fmla="*/ 2147483647 w 33"/>
                  <a:gd name="T33" fmla="*/ 2147483647 h 54"/>
                  <a:gd name="T34" fmla="*/ 2147483647 w 33"/>
                  <a:gd name="T35" fmla="*/ 2147483647 h 54"/>
                  <a:gd name="T36" fmla="*/ 2147483647 w 33"/>
                  <a:gd name="T37" fmla="*/ 2147483647 h 54"/>
                  <a:gd name="T38" fmla="*/ 2147483647 w 33"/>
                  <a:gd name="T39" fmla="*/ 2147483647 h 54"/>
                  <a:gd name="T40" fmla="*/ 2147483647 w 33"/>
                  <a:gd name="T41" fmla="*/ 2147483647 h 54"/>
                  <a:gd name="T42" fmla="*/ 0 w 33"/>
                  <a:gd name="T43" fmla="*/ 2147483647 h 54"/>
                  <a:gd name="T44" fmla="*/ 0 w 33"/>
                  <a:gd name="T45" fmla="*/ 2147483647 h 54"/>
                  <a:gd name="T46" fmla="*/ 0 w 33"/>
                  <a:gd name="T47" fmla="*/ 2147483647 h 54"/>
                  <a:gd name="T48" fmla="*/ 2147483647 w 33"/>
                  <a:gd name="T49" fmla="*/ 2147483647 h 54"/>
                  <a:gd name="T50" fmla="*/ 2147483647 w 33"/>
                  <a:gd name="T51" fmla="*/ 2147483647 h 54"/>
                  <a:gd name="T52" fmla="*/ 2147483647 w 33"/>
                  <a:gd name="T53" fmla="*/ 0 h 54"/>
                  <a:gd name="T54" fmla="*/ 2147483647 w 33"/>
                  <a:gd name="T55" fmla="*/ 0 h 5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54"/>
                  <a:gd name="T86" fmla="*/ 33 w 33"/>
                  <a:gd name="T87" fmla="*/ 54 h 5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2147483647 w 35"/>
                  <a:gd name="T1" fmla="*/ 2147483647 h 78"/>
                  <a:gd name="T2" fmla="*/ 2147483647 w 35"/>
                  <a:gd name="T3" fmla="*/ 2147483647 h 78"/>
                  <a:gd name="T4" fmla="*/ 2147483647 w 35"/>
                  <a:gd name="T5" fmla="*/ 2147483647 h 78"/>
                  <a:gd name="T6" fmla="*/ 2147483647 w 35"/>
                  <a:gd name="T7" fmla="*/ 2147483647 h 78"/>
                  <a:gd name="T8" fmla="*/ 2147483647 w 35"/>
                  <a:gd name="T9" fmla="*/ 2147483647 h 78"/>
                  <a:gd name="T10" fmla="*/ 2147483647 w 35"/>
                  <a:gd name="T11" fmla="*/ 2147483647 h 78"/>
                  <a:gd name="T12" fmla="*/ 2147483647 w 35"/>
                  <a:gd name="T13" fmla="*/ 2147483647 h 78"/>
                  <a:gd name="T14" fmla="*/ 2147483647 w 35"/>
                  <a:gd name="T15" fmla="*/ 2147483647 h 78"/>
                  <a:gd name="T16" fmla="*/ 2147483647 w 35"/>
                  <a:gd name="T17" fmla="*/ 2147483647 h 78"/>
                  <a:gd name="T18" fmla="*/ 2147483647 w 35"/>
                  <a:gd name="T19" fmla="*/ 2147483647 h 78"/>
                  <a:gd name="T20" fmla="*/ 2147483647 w 35"/>
                  <a:gd name="T21" fmla="*/ 2147483647 h 78"/>
                  <a:gd name="T22" fmla="*/ 2147483647 w 35"/>
                  <a:gd name="T23" fmla="*/ 2147483647 h 78"/>
                  <a:gd name="T24" fmla="*/ 2147483647 w 35"/>
                  <a:gd name="T25" fmla="*/ 2147483647 h 78"/>
                  <a:gd name="T26" fmla="*/ 2147483647 w 35"/>
                  <a:gd name="T27" fmla="*/ 0 h 78"/>
                  <a:gd name="T28" fmla="*/ 2147483647 w 35"/>
                  <a:gd name="T29" fmla="*/ 0 h 78"/>
                  <a:gd name="T30" fmla="*/ 2147483647 w 35"/>
                  <a:gd name="T31" fmla="*/ 2147483647 h 78"/>
                  <a:gd name="T32" fmla="*/ 2147483647 w 35"/>
                  <a:gd name="T33" fmla="*/ 2147483647 h 78"/>
                  <a:gd name="T34" fmla="*/ 2147483647 w 35"/>
                  <a:gd name="T35" fmla="*/ 2147483647 h 78"/>
                  <a:gd name="T36" fmla="*/ 2147483647 w 35"/>
                  <a:gd name="T37" fmla="*/ 2147483647 h 78"/>
                  <a:gd name="T38" fmla="*/ 2147483647 w 35"/>
                  <a:gd name="T39" fmla="*/ 2147483647 h 78"/>
                  <a:gd name="T40" fmla="*/ 2147483647 w 35"/>
                  <a:gd name="T41" fmla="*/ 2147483647 h 78"/>
                  <a:gd name="T42" fmla="*/ 0 w 35"/>
                  <a:gd name="T43" fmla="*/ 2147483647 h 78"/>
                  <a:gd name="T44" fmla="*/ 0 w 35"/>
                  <a:gd name="T45" fmla="*/ 2147483647 h 78"/>
                  <a:gd name="T46" fmla="*/ 2147483647 w 35"/>
                  <a:gd name="T47" fmla="*/ 2147483647 h 78"/>
                  <a:gd name="T48" fmla="*/ 2147483647 w 35"/>
                  <a:gd name="T49" fmla="*/ 2147483647 h 78"/>
                  <a:gd name="T50" fmla="*/ 2147483647 w 35"/>
                  <a:gd name="T51" fmla="*/ 2147483647 h 78"/>
                  <a:gd name="T52" fmla="*/ 2147483647 w 35"/>
                  <a:gd name="T53" fmla="*/ 2147483647 h 78"/>
                  <a:gd name="T54" fmla="*/ 2147483647 w 35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78"/>
                  <a:gd name="T86" fmla="*/ 35 w 35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2147483647 w 33"/>
                  <a:gd name="T1" fmla="*/ 2147483647 h 101"/>
                  <a:gd name="T2" fmla="*/ 2147483647 w 33"/>
                  <a:gd name="T3" fmla="*/ 2147483647 h 101"/>
                  <a:gd name="T4" fmla="*/ 2147483647 w 33"/>
                  <a:gd name="T5" fmla="*/ 2147483647 h 101"/>
                  <a:gd name="T6" fmla="*/ 2147483647 w 33"/>
                  <a:gd name="T7" fmla="*/ 2147483647 h 101"/>
                  <a:gd name="T8" fmla="*/ 2147483647 w 33"/>
                  <a:gd name="T9" fmla="*/ 2147483647 h 101"/>
                  <a:gd name="T10" fmla="*/ 2147483647 w 33"/>
                  <a:gd name="T11" fmla="*/ 2147483647 h 101"/>
                  <a:gd name="T12" fmla="*/ 2147483647 w 33"/>
                  <a:gd name="T13" fmla="*/ 2147483647 h 101"/>
                  <a:gd name="T14" fmla="*/ 2147483647 w 33"/>
                  <a:gd name="T15" fmla="*/ 2147483647 h 101"/>
                  <a:gd name="T16" fmla="*/ 2147483647 w 33"/>
                  <a:gd name="T17" fmla="*/ 2147483647 h 101"/>
                  <a:gd name="T18" fmla="*/ 2147483647 w 33"/>
                  <a:gd name="T19" fmla="*/ 2147483647 h 101"/>
                  <a:gd name="T20" fmla="*/ 2147483647 w 33"/>
                  <a:gd name="T21" fmla="*/ 2147483647 h 101"/>
                  <a:gd name="T22" fmla="*/ 2147483647 w 33"/>
                  <a:gd name="T23" fmla="*/ 2147483647 h 101"/>
                  <a:gd name="T24" fmla="*/ 2147483647 w 33"/>
                  <a:gd name="T25" fmla="*/ 2147483647 h 101"/>
                  <a:gd name="T26" fmla="*/ 2147483647 w 33"/>
                  <a:gd name="T27" fmla="*/ 0 h 101"/>
                  <a:gd name="T28" fmla="*/ 2147483647 w 33"/>
                  <a:gd name="T29" fmla="*/ 0 h 101"/>
                  <a:gd name="T30" fmla="*/ 2147483647 w 33"/>
                  <a:gd name="T31" fmla="*/ 2147483647 h 101"/>
                  <a:gd name="T32" fmla="*/ 2147483647 w 33"/>
                  <a:gd name="T33" fmla="*/ 2147483647 h 101"/>
                  <a:gd name="T34" fmla="*/ 2147483647 w 33"/>
                  <a:gd name="T35" fmla="*/ 2147483647 h 101"/>
                  <a:gd name="T36" fmla="*/ 2147483647 w 33"/>
                  <a:gd name="T37" fmla="*/ 2147483647 h 101"/>
                  <a:gd name="T38" fmla="*/ 2147483647 w 33"/>
                  <a:gd name="T39" fmla="*/ 2147483647 h 101"/>
                  <a:gd name="T40" fmla="*/ 2147483647 w 33"/>
                  <a:gd name="T41" fmla="*/ 2147483647 h 101"/>
                  <a:gd name="T42" fmla="*/ 0 w 33"/>
                  <a:gd name="T43" fmla="*/ 2147483647 h 101"/>
                  <a:gd name="T44" fmla="*/ 0 w 33"/>
                  <a:gd name="T45" fmla="*/ 2147483647 h 101"/>
                  <a:gd name="T46" fmla="*/ 0 w 33"/>
                  <a:gd name="T47" fmla="*/ 2147483647 h 101"/>
                  <a:gd name="T48" fmla="*/ 2147483647 w 33"/>
                  <a:gd name="T49" fmla="*/ 2147483647 h 101"/>
                  <a:gd name="T50" fmla="*/ 2147483647 w 33"/>
                  <a:gd name="T51" fmla="*/ 2147483647 h 101"/>
                  <a:gd name="T52" fmla="*/ 2147483647 w 33"/>
                  <a:gd name="T53" fmla="*/ 2147483647 h 101"/>
                  <a:gd name="T54" fmla="*/ 2147483647 w 33"/>
                  <a:gd name="T55" fmla="*/ 0 h 10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101"/>
                  <a:gd name="T86" fmla="*/ 33 w 33"/>
                  <a:gd name="T87" fmla="*/ 101 h 10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2147483647 w 35"/>
                  <a:gd name="T1" fmla="*/ 2147483647 h 124"/>
                  <a:gd name="T2" fmla="*/ 2147483647 w 35"/>
                  <a:gd name="T3" fmla="*/ 2147483647 h 124"/>
                  <a:gd name="T4" fmla="*/ 2147483647 w 35"/>
                  <a:gd name="T5" fmla="*/ 2147483647 h 124"/>
                  <a:gd name="T6" fmla="*/ 2147483647 w 35"/>
                  <a:gd name="T7" fmla="*/ 2147483647 h 124"/>
                  <a:gd name="T8" fmla="*/ 2147483647 w 35"/>
                  <a:gd name="T9" fmla="*/ 2147483647 h 124"/>
                  <a:gd name="T10" fmla="*/ 2147483647 w 35"/>
                  <a:gd name="T11" fmla="*/ 2147483647 h 124"/>
                  <a:gd name="T12" fmla="*/ 2147483647 w 35"/>
                  <a:gd name="T13" fmla="*/ 2147483647 h 124"/>
                  <a:gd name="T14" fmla="*/ 2147483647 w 35"/>
                  <a:gd name="T15" fmla="*/ 2147483647 h 124"/>
                  <a:gd name="T16" fmla="*/ 2147483647 w 35"/>
                  <a:gd name="T17" fmla="*/ 2147483647 h 124"/>
                  <a:gd name="T18" fmla="*/ 2147483647 w 35"/>
                  <a:gd name="T19" fmla="*/ 2147483647 h 124"/>
                  <a:gd name="T20" fmla="*/ 2147483647 w 35"/>
                  <a:gd name="T21" fmla="*/ 2147483647 h 124"/>
                  <a:gd name="T22" fmla="*/ 2147483647 w 35"/>
                  <a:gd name="T23" fmla="*/ 2147483647 h 124"/>
                  <a:gd name="T24" fmla="*/ 2147483647 w 35"/>
                  <a:gd name="T25" fmla="*/ 2147483647 h 124"/>
                  <a:gd name="T26" fmla="*/ 2147483647 w 35"/>
                  <a:gd name="T27" fmla="*/ 0 h 124"/>
                  <a:gd name="T28" fmla="*/ 2147483647 w 35"/>
                  <a:gd name="T29" fmla="*/ 0 h 124"/>
                  <a:gd name="T30" fmla="*/ 2147483647 w 35"/>
                  <a:gd name="T31" fmla="*/ 0 h 124"/>
                  <a:gd name="T32" fmla="*/ 2147483647 w 35"/>
                  <a:gd name="T33" fmla="*/ 2147483647 h 124"/>
                  <a:gd name="T34" fmla="*/ 2147483647 w 35"/>
                  <a:gd name="T35" fmla="*/ 2147483647 h 124"/>
                  <a:gd name="T36" fmla="*/ 2147483647 w 35"/>
                  <a:gd name="T37" fmla="*/ 2147483647 h 124"/>
                  <a:gd name="T38" fmla="*/ 2147483647 w 35"/>
                  <a:gd name="T39" fmla="*/ 2147483647 h 124"/>
                  <a:gd name="T40" fmla="*/ 2147483647 w 35"/>
                  <a:gd name="T41" fmla="*/ 2147483647 h 124"/>
                  <a:gd name="T42" fmla="*/ 0 w 35"/>
                  <a:gd name="T43" fmla="*/ 2147483647 h 124"/>
                  <a:gd name="T44" fmla="*/ 0 w 35"/>
                  <a:gd name="T45" fmla="*/ 2147483647 h 124"/>
                  <a:gd name="T46" fmla="*/ 2147483647 w 35"/>
                  <a:gd name="T47" fmla="*/ 2147483647 h 124"/>
                  <a:gd name="T48" fmla="*/ 2147483647 w 35"/>
                  <a:gd name="T49" fmla="*/ 2147483647 h 124"/>
                  <a:gd name="T50" fmla="*/ 2147483647 w 35"/>
                  <a:gd name="T51" fmla="*/ 2147483647 h 124"/>
                  <a:gd name="T52" fmla="*/ 2147483647 w 35"/>
                  <a:gd name="T53" fmla="*/ 0 h 124"/>
                  <a:gd name="T54" fmla="*/ 2147483647 w 35"/>
                  <a:gd name="T55" fmla="*/ 0 h 12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124"/>
                  <a:gd name="T86" fmla="*/ 35 w 35"/>
                  <a:gd name="T87" fmla="*/ 124 h 12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2147483647 w 296"/>
                  <a:gd name="T1" fmla="*/ 2147483647 h 348"/>
                  <a:gd name="T2" fmla="*/ 2147483647 w 296"/>
                  <a:gd name="T3" fmla="*/ 2147483647 h 348"/>
                  <a:gd name="T4" fmla="*/ 2147483647 w 296"/>
                  <a:gd name="T5" fmla="*/ 2147483647 h 348"/>
                  <a:gd name="T6" fmla="*/ 2147483647 w 296"/>
                  <a:gd name="T7" fmla="*/ 2147483647 h 348"/>
                  <a:gd name="T8" fmla="*/ 2147483647 w 296"/>
                  <a:gd name="T9" fmla="*/ 2147483647 h 348"/>
                  <a:gd name="T10" fmla="*/ 2147483647 w 296"/>
                  <a:gd name="T11" fmla="*/ 2147483647 h 348"/>
                  <a:gd name="T12" fmla="*/ 2147483647 w 296"/>
                  <a:gd name="T13" fmla="*/ 2147483647 h 348"/>
                  <a:gd name="T14" fmla="*/ 2147483647 w 296"/>
                  <a:gd name="T15" fmla="*/ 2147483647 h 348"/>
                  <a:gd name="T16" fmla="*/ 2147483647 w 296"/>
                  <a:gd name="T17" fmla="*/ 2147483647 h 348"/>
                  <a:gd name="T18" fmla="*/ 2147483647 w 296"/>
                  <a:gd name="T19" fmla="*/ 2147483647 h 348"/>
                  <a:gd name="T20" fmla="*/ 2147483647 w 296"/>
                  <a:gd name="T21" fmla="*/ 2147483647 h 348"/>
                  <a:gd name="T22" fmla="*/ 2147483647 w 296"/>
                  <a:gd name="T23" fmla="*/ 2147483647 h 348"/>
                  <a:gd name="T24" fmla="*/ 2147483647 w 296"/>
                  <a:gd name="T25" fmla="*/ 2147483647 h 348"/>
                  <a:gd name="T26" fmla="*/ 2147483647 w 296"/>
                  <a:gd name="T27" fmla="*/ 2147483647 h 348"/>
                  <a:gd name="T28" fmla="*/ 2147483647 w 296"/>
                  <a:gd name="T29" fmla="*/ 2147483647 h 348"/>
                  <a:gd name="T30" fmla="*/ 2147483647 w 296"/>
                  <a:gd name="T31" fmla="*/ 2147483647 h 348"/>
                  <a:gd name="T32" fmla="*/ 2147483647 w 296"/>
                  <a:gd name="T33" fmla="*/ 2147483647 h 348"/>
                  <a:gd name="T34" fmla="*/ 2147483647 w 296"/>
                  <a:gd name="T35" fmla="*/ 2147483647 h 348"/>
                  <a:gd name="T36" fmla="*/ 2147483647 w 296"/>
                  <a:gd name="T37" fmla="*/ 2147483647 h 348"/>
                  <a:gd name="T38" fmla="*/ 2147483647 w 296"/>
                  <a:gd name="T39" fmla="*/ 2147483647 h 348"/>
                  <a:gd name="T40" fmla="*/ 2147483647 w 296"/>
                  <a:gd name="T41" fmla="*/ 2147483647 h 348"/>
                  <a:gd name="T42" fmla="*/ 2147483647 w 296"/>
                  <a:gd name="T43" fmla="*/ 2147483647 h 348"/>
                  <a:gd name="T44" fmla="*/ 2147483647 w 296"/>
                  <a:gd name="T45" fmla="*/ 2147483647 h 348"/>
                  <a:gd name="T46" fmla="*/ 2147483647 w 296"/>
                  <a:gd name="T47" fmla="*/ 2147483647 h 348"/>
                  <a:gd name="T48" fmla="*/ 2147483647 w 296"/>
                  <a:gd name="T49" fmla="*/ 2147483647 h 348"/>
                  <a:gd name="T50" fmla="*/ 2147483647 w 296"/>
                  <a:gd name="T51" fmla="*/ 2147483647 h 348"/>
                  <a:gd name="T52" fmla="*/ 2147483647 w 296"/>
                  <a:gd name="T53" fmla="*/ 2147483647 h 348"/>
                  <a:gd name="T54" fmla="*/ 2147483647 w 296"/>
                  <a:gd name="T55" fmla="*/ 2147483647 h 348"/>
                  <a:gd name="T56" fmla="*/ 2147483647 w 296"/>
                  <a:gd name="T57" fmla="*/ 2147483647 h 348"/>
                  <a:gd name="T58" fmla="*/ 2147483647 w 296"/>
                  <a:gd name="T59" fmla="*/ 2147483647 h 348"/>
                  <a:gd name="T60" fmla="*/ 2147483647 w 296"/>
                  <a:gd name="T61" fmla="*/ 2147483647 h 348"/>
                  <a:gd name="T62" fmla="*/ 2147483647 w 296"/>
                  <a:gd name="T63" fmla="*/ 2147483647 h 348"/>
                  <a:gd name="T64" fmla="*/ 2147483647 w 296"/>
                  <a:gd name="T65" fmla="*/ 2147483647 h 348"/>
                  <a:gd name="T66" fmla="*/ 2147483647 w 296"/>
                  <a:gd name="T67" fmla="*/ 2147483647 h 348"/>
                  <a:gd name="T68" fmla="*/ 2147483647 w 296"/>
                  <a:gd name="T69" fmla="*/ 2147483647 h 348"/>
                  <a:gd name="T70" fmla="*/ 2147483647 w 296"/>
                  <a:gd name="T71" fmla="*/ 2147483647 h 348"/>
                  <a:gd name="T72" fmla="*/ 2147483647 w 296"/>
                  <a:gd name="T73" fmla="*/ 2147483647 h 348"/>
                  <a:gd name="T74" fmla="*/ 2147483647 w 296"/>
                  <a:gd name="T75" fmla="*/ 2147483647 h 348"/>
                  <a:gd name="T76" fmla="*/ 2147483647 w 296"/>
                  <a:gd name="T77" fmla="*/ 2147483647 h 348"/>
                  <a:gd name="T78" fmla="*/ 2147483647 w 296"/>
                  <a:gd name="T79" fmla="*/ 2147483647 h 348"/>
                  <a:gd name="T80" fmla="*/ 2147483647 w 296"/>
                  <a:gd name="T81" fmla="*/ 2147483647 h 348"/>
                  <a:gd name="T82" fmla="*/ 2147483647 w 296"/>
                  <a:gd name="T83" fmla="*/ 2147483647 h 348"/>
                  <a:gd name="T84" fmla="*/ 2147483647 w 296"/>
                  <a:gd name="T85" fmla="*/ 2147483647 h 348"/>
                  <a:gd name="T86" fmla="*/ 2147483647 w 296"/>
                  <a:gd name="T87" fmla="*/ 2147483647 h 348"/>
                  <a:gd name="T88" fmla="*/ 2147483647 w 296"/>
                  <a:gd name="T89" fmla="*/ 2147483647 h 348"/>
                  <a:gd name="T90" fmla="*/ 2147483647 w 296"/>
                  <a:gd name="T91" fmla="*/ 2147483647 h 348"/>
                  <a:gd name="T92" fmla="*/ 2147483647 w 296"/>
                  <a:gd name="T93" fmla="*/ 2147483647 h 348"/>
                  <a:gd name="T94" fmla="*/ 2147483647 w 296"/>
                  <a:gd name="T95" fmla="*/ 2147483647 h 348"/>
                  <a:gd name="T96" fmla="*/ 2147483647 w 296"/>
                  <a:gd name="T97" fmla="*/ 2147483647 h 348"/>
                  <a:gd name="T98" fmla="*/ 2147483647 w 296"/>
                  <a:gd name="T99" fmla="*/ 2147483647 h 348"/>
                  <a:gd name="T100" fmla="*/ 2147483647 w 296"/>
                  <a:gd name="T101" fmla="*/ 2147483647 h 348"/>
                  <a:gd name="T102" fmla="*/ 0 w 296"/>
                  <a:gd name="T103" fmla="*/ 2147483647 h 348"/>
                  <a:gd name="T104" fmla="*/ 2147483647 w 296"/>
                  <a:gd name="T105" fmla="*/ 2147483647 h 348"/>
                  <a:gd name="T106" fmla="*/ 2147483647 w 296"/>
                  <a:gd name="T107" fmla="*/ 2147483647 h 348"/>
                  <a:gd name="T108" fmla="*/ 2147483647 w 296"/>
                  <a:gd name="T109" fmla="*/ 2147483647 h 348"/>
                  <a:gd name="T110" fmla="*/ 2147483647 w 296"/>
                  <a:gd name="T111" fmla="*/ 2147483647 h 34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96"/>
                  <a:gd name="T169" fmla="*/ 0 h 348"/>
                  <a:gd name="T170" fmla="*/ 296 w 296"/>
                  <a:gd name="T171" fmla="*/ 348 h 34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组合 208"/>
            <p:cNvGrpSpPr/>
            <p:nvPr/>
          </p:nvGrpSpPr>
          <p:grpSpPr bwMode="auto"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6177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2147483647 w 223"/>
                  <a:gd name="T1" fmla="*/ 2147483647 h 281"/>
                  <a:gd name="T2" fmla="*/ 2147483647 w 223"/>
                  <a:gd name="T3" fmla="*/ 2147483647 h 281"/>
                  <a:gd name="T4" fmla="*/ 2147483647 w 223"/>
                  <a:gd name="T5" fmla="*/ 2147483647 h 281"/>
                  <a:gd name="T6" fmla="*/ 2147483647 w 223"/>
                  <a:gd name="T7" fmla="*/ 2147483647 h 281"/>
                  <a:gd name="T8" fmla="*/ 2147483647 w 223"/>
                  <a:gd name="T9" fmla="*/ 2147483647 h 281"/>
                  <a:gd name="T10" fmla="*/ 2147483647 w 223"/>
                  <a:gd name="T11" fmla="*/ 2147483647 h 281"/>
                  <a:gd name="T12" fmla="*/ 2147483647 w 223"/>
                  <a:gd name="T13" fmla="*/ 2147483647 h 281"/>
                  <a:gd name="T14" fmla="*/ 2147483647 w 223"/>
                  <a:gd name="T15" fmla="*/ 2147483647 h 281"/>
                  <a:gd name="T16" fmla="*/ 2147483647 w 223"/>
                  <a:gd name="T17" fmla="*/ 2147483647 h 281"/>
                  <a:gd name="T18" fmla="*/ 2147483647 w 223"/>
                  <a:gd name="T19" fmla="*/ 2147483647 h 281"/>
                  <a:gd name="T20" fmla="*/ 2147483647 w 223"/>
                  <a:gd name="T21" fmla="*/ 2147483647 h 281"/>
                  <a:gd name="T22" fmla="*/ 2147483647 w 223"/>
                  <a:gd name="T23" fmla="*/ 2147483647 h 281"/>
                  <a:gd name="T24" fmla="*/ 2147483647 w 223"/>
                  <a:gd name="T25" fmla="*/ 2147483647 h 281"/>
                  <a:gd name="T26" fmla="*/ 2147483647 w 223"/>
                  <a:gd name="T27" fmla="*/ 2147483647 h 281"/>
                  <a:gd name="T28" fmla="*/ 2147483647 w 223"/>
                  <a:gd name="T29" fmla="*/ 2147483647 h 281"/>
                  <a:gd name="T30" fmla="*/ 2147483647 w 223"/>
                  <a:gd name="T31" fmla="*/ 2147483647 h 281"/>
                  <a:gd name="T32" fmla="*/ 2147483647 w 223"/>
                  <a:gd name="T33" fmla="*/ 2147483647 h 281"/>
                  <a:gd name="T34" fmla="*/ 2147483647 w 223"/>
                  <a:gd name="T35" fmla="*/ 2147483647 h 281"/>
                  <a:gd name="T36" fmla="*/ 2147483647 w 223"/>
                  <a:gd name="T37" fmla="*/ 2147483647 h 281"/>
                  <a:gd name="T38" fmla="*/ 2147483647 w 223"/>
                  <a:gd name="T39" fmla="*/ 2147483647 h 281"/>
                  <a:gd name="T40" fmla="*/ 2147483647 w 223"/>
                  <a:gd name="T41" fmla="*/ 2147483647 h 281"/>
                  <a:gd name="T42" fmla="*/ 2147483647 w 223"/>
                  <a:gd name="T43" fmla="*/ 2147483647 h 281"/>
                  <a:gd name="T44" fmla="*/ 2147483647 w 223"/>
                  <a:gd name="T45" fmla="*/ 2147483647 h 281"/>
                  <a:gd name="T46" fmla="*/ 2147483647 w 223"/>
                  <a:gd name="T47" fmla="*/ 2147483647 h 281"/>
                  <a:gd name="T48" fmla="*/ 2147483647 w 223"/>
                  <a:gd name="T49" fmla="*/ 2147483647 h 281"/>
                  <a:gd name="T50" fmla="*/ 2147483647 w 223"/>
                  <a:gd name="T51" fmla="*/ 2147483647 h 281"/>
                  <a:gd name="T52" fmla="*/ 2147483647 w 223"/>
                  <a:gd name="T53" fmla="*/ 2147483647 h 281"/>
                  <a:gd name="T54" fmla="*/ 0 w 223"/>
                  <a:gd name="T55" fmla="*/ 2147483647 h 281"/>
                  <a:gd name="T56" fmla="*/ 2147483647 w 223"/>
                  <a:gd name="T57" fmla="*/ 2147483647 h 281"/>
                  <a:gd name="T58" fmla="*/ 2147483647 w 223"/>
                  <a:gd name="T59" fmla="*/ 2147483647 h 281"/>
                  <a:gd name="T60" fmla="*/ 2147483647 w 223"/>
                  <a:gd name="T61" fmla="*/ 2147483647 h 281"/>
                  <a:gd name="T62" fmla="*/ 2147483647 w 223"/>
                  <a:gd name="T63" fmla="*/ 2147483647 h 28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3"/>
                  <a:gd name="T97" fmla="*/ 0 h 281"/>
                  <a:gd name="T98" fmla="*/ 223 w 223"/>
                  <a:gd name="T99" fmla="*/ 281 h 28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2147483647 w 138"/>
                  <a:gd name="T1" fmla="*/ 2147483647 h 135"/>
                  <a:gd name="T2" fmla="*/ 2147483647 w 138"/>
                  <a:gd name="T3" fmla="*/ 2147483647 h 135"/>
                  <a:gd name="T4" fmla="*/ 2147483647 w 138"/>
                  <a:gd name="T5" fmla="*/ 2147483647 h 135"/>
                  <a:gd name="T6" fmla="*/ 2147483647 w 138"/>
                  <a:gd name="T7" fmla="*/ 2147483647 h 135"/>
                  <a:gd name="T8" fmla="*/ 2147483647 w 138"/>
                  <a:gd name="T9" fmla="*/ 2147483647 h 135"/>
                  <a:gd name="T10" fmla="*/ 2147483647 w 138"/>
                  <a:gd name="T11" fmla="*/ 2147483647 h 135"/>
                  <a:gd name="T12" fmla="*/ 2147483647 w 138"/>
                  <a:gd name="T13" fmla="*/ 2147483647 h 135"/>
                  <a:gd name="T14" fmla="*/ 2147483647 w 138"/>
                  <a:gd name="T15" fmla="*/ 2147483647 h 135"/>
                  <a:gd name="T16" fmla="*/ 2147483647 w 138"/>
                  <a:gd name="T17" fmla="*/ 2147483647 h 135"/>
                  <a:gd name="T18" fmla="*/ 2147483647 w 138"/>
                  <a:gd name="T19" fmla="*/ 2147483647 h 135"/>
                  <a:gd name="T20" fmla="*/ 2147483647 w 138"/>
                  <a:gd name="T21" fmla="*/ 2147483647 h 135"/>
                  <a:gd name="T22" fmla="*/ 2147483647 w 138"/>
                  <a:gd name="T23" fmla="*/ 2147483647 h 135"/>
                  <a:gd name="T24" fmla="*/ 2147483647 w 138"/>
                  <a:gd name="T25" fmla="*/ 2147483647 h 135"/>
                  <a:gd name="T26" fmla="*/ 2147483647 w 138"/>
                  <a:gd name="T27" fmla="*/ 2147483647 h 135"/>
                  <a:gd name="T28" fmla="*/ 2147483647 w 138"/>
                  <a:gd name="T29" fmla="*/ 2147483647 h 135"/>
                  <a:gd name="T30" fmla="*/ 2147483647 w 138"/>
                  <a:gd name="T31" fmla="*/ 2147483647 h 135"/>
                  <a:gd name="T32" fmla="*/ 2147483647 w 138"/>
                  <a:gd name="T33" fmla="*/ 2147483647 h 135"/>
                  <a:gd name="T34" fmla="*/ 2147483647 w 138"/>
                  <a:gd name="T35" fmla="*/ 2147483647 h 135"/>
                  <a:gd name="T36" fmla="*/ 2147483647 w 138"/>
                  <a:gd name="T37" fmla="*/ 2147483647 h 135"/>
                  <a:gd name="T38" fmla="*/ 2147483647 w 138"/>
                  <a:gd name="T39" fmla="*/ 2147483647 h 135"/>
                  <a:gd name="T40" fmla="*/ 2147483647 w 138"/>
                  <a:gd name="T41" fmla="*/ 2147483647 h 135"/>
                  <a:gd name="T42" fmla="*/ 2147483647 w 138"/>
                  <a:gd name="T43" fmla="*/ 0 h 135"/>
                  <a:gd name="T44" fmla="*/ 2147483647 w 138"/>
                  <a:gd name="T45" fmla="*/ 2147483647 h 135"/>
                  <a:gd name="T46" fmla="*/ 2147483647 w 138"/>
                  <a:gd name="T47" fmla="*/ 2147483647 h 135"/>
                  <a:gd name="T48" fmla="*/ 2147483647 w 138"/>
                  <a:gd name="T49" fmla="*/ 2147483647 h 135"/>
                  <a:gd name="T50" fmla="*/ 2147483647 w 138"/>
                  <a:gd name="T51" fmla="*/ 2147483647 h 135"/>
                  <a:gd name="T52" fmla="*/ 2147483647 w 138"/>
                  <a:gd name="T53" fmla="*/ 2147483647 h 135"/>
                  <a:gd name="T54" fmla="*/ 2147483647 w 138"/>
                  <a:gd name="T55" fmla="*/ 2147483647 h 135"/>
                  <a:gd name="T56" fmla="*/ 2147483647 w 138"/>
                  <a:gd name="T57" fmla="*/ 2147483647 h 135"/>
                  <a:gd name="T58" fmla="*/ 2147483647 w 138"/>
                  <a:gd name="T59" fmla="*/ 2147483647 h 135"/>
                  <a:gd name="T60" fmla="*/ 2147483647 w 138"/>
                  <a:gd name="T61" fmla="*/ 2147483647 h 135"/>
                  <a:gd name="T62" fmla="*/ 2147483647 w 138"/>
                  <a:gd name="T63" fmla="*/ 2147483647 h 135"/>
                  <a:gd name="T64" fmla="*/ 2147483647 w 138"/>
                  <a:gd name="T65" fmla="*/ 2147483647 h 135"/>
                  <a:gd name="T66" fmla="*/ 2147483647 w 138"/>
                  <a:gd name="T67" fmla="*/ 2147483647 h 135"/>
                  <a:gd name="T68" fmla="*/ 2147483647 w 138"/>
                  <a:gd name="T69" fmla="*/ 2147483647 h 135"/>
                  <a:gd name="T70" fmla="*/ 2147483647 w 138"/>
                  <a:gd name="T71" fmla="*/ 2147483647 h 135"/>
                  <a:gd name="T72" fmla="*/ 2147483647 w 138"/>
                  <a:gd name="T73" fmla="*/ 2147483647 h 135"/>
                  <a:gd name="T74" fmla="*/ 2147483647 w 138"/>
                  <a:gd name="T75" fmla="*/ 2147483647 h 135"/>
                  <a:gd name="T76" fmla="*/ 2147483647 w 138"/>
                  <a:gd name="T77" fmla="*/ 2147483647 h 135"/>
                  <a:gd name="T78" fmla="*/ 0 w 138"/>
                  <a:gd name="T79" fmla="*/ 2147483647 h 135"/>
                  <a:gd name="T80" fmla="*/ 2147483647 w 138"/>
                  <a:gd name="T81" fmla="*/ 2147483647 h 135"/>
                  <a:gd name="T82" fmla="*/ 2147483647 w 138"/>
                  <a:gd name="T83" fmla="*/ 2147483647 h 135"/>
                  <a:gd name="T84" fmla="*/ 2147483647 w 138"/>
                  <a:gd name="T85" fmla="*/ 2147483647 h 135"/>
                  <a:gd name="T86" fmla="*/ 2147483647 w 138"/>
                  <a:gd name="T87" fmla="*/ 2147483647 h 135"/>
                  <a:gd name="T88" fmla="*/ 2147483647 w 138"/>
                  <a:gd name="T89" fmla="*/ 2147483647 h 135"/>
                  <a:gd name="T90" fmla="*/ 2147483647 w 138"/>
                  <a:gd name="T91" fmla="*/ 0 h 13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8"/>
                  <a:gd name="T139" fmla="*/ 0 h 135"/>
                  <a:gd name="T140" fmla="*/ 138 w 138"/>
                  <a:gd name="T141" fmla="*/ 135 h 13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2147483647 w 147"/>
                  <a:gd name="T1" fmla="*/ 2147483647 h 129"/>
                  <a:gd name="T2" fmla="*/ 2147483647 w 147"/>
                  <a:gd name="T3" fmla="*/ 2147483647 h 129"/>
                  <a:gd name="T4" fmla="*/ 2147483647 w 147"/>
                  <a:gd name="T5" fmla="*/ 2147483647 h 129"/>
                  <a:gd name="T6" fmla="*/ 2147483647 w 147"/>
                  <a:gd name="T7" fmla="*/ 2147483647 h 129"/>
                  <a:gd name="T8" fmla="*/ 2147483647 w 147"/>
                  <a:gd name="T9" fmla="*/ 2147483647 h 129"/>
                  <a:gd name="T10" fmla="*/ 2147483647 w 147"/>
                  <a:gd name="T11" fmla="*/ 2147483647 h 129"/>
                  <a:gd name="T12" fmla="*/ 2147483647 w 147"/>
                  <a:gd name="T13" fmla="*/ 2147483647 h 129"/>
                  <a:gd name="T14" fmla="*/ 2147483647 w 147"/>
                  <a:gd name="T15" fmla="*/ 2147483647 h 129"/>
                  <a:gd name="T16" fmla="*/ 2147483647 w 147"/>
                  <a:gd name="T17" fmla="*/ 2147483647 h 129"/>
                  <a:gd name="T18" fmla="*/ 2147483647 w 147"/>
                  <a:gd name="T19" fmla="*/ 2147483647 h 129"/>
                  <a:gd name="T20" fmla="*/ 2147483647 w 147"/>
                  <a:gd name="T21" fmla="*/ 2147483647 h 129"/>
                  <a:gd name="T22" fmla="*/ 2147483647 w 147"/>
                  <a:gd name="T23" fmla="*/ 2147483647 h 129"/>
                  <a:gd name="T24" fmla="*/ 2147483647 w 147"/>
                  <a:gd name="T25" fmla="*/ 2147483647 h 129"/>
                  <a:gd name="T26" fmla="*/ 2147483647 w 147"/>
                  <a:gd name="T27" fmla="*/ 2147483647 h 129"/>
                  <a:gd name="T28" fmla="*/ 2147483647 w 147"/>
                  <a:gd name="T29" fmla="*/ 2147483647 h 129"/>
                  <a:gd name="T30" fmla="*/ 2147483647 w 147"/>
                  <a:gd name="T31" fmla="*/ 2147483647 h 129"/>
                  <a:gd name="T32" fmla="*/ 2147483647 w 147"/>
                  <a:gd name="T33" fmla="*/ 2147483647 h 129"/>
                  <a:gd name="T34" fmla="*/ 2147483647 w 147"/>
                  <a:gd name="T35" fmla="*/ 2147483647 h 129"/>
                  <a:gd name="T36" fmla="*/ 2147483647 w 147"/>
                  <a:gd name="T37" fmla="*/ 2147483647 h 129"/>
                  <a:gd name="T38" fmla="*/ 2147483647 w 147"/>
                  <a:gd name="T39" fmla="*/ 2147483647 h 129"/>
                  <a:gd name="T40" fmla="*/ 2147483647 w 147"/>
                  <a:gd name="T41" fmla="*/ 2147483647 h 129"/>
                  <a:gd name="T42" fmla="*/ 2147483647 w 147"/>
                  <a:gd name="T43" fmla="*/ 2147483647 h 129"/>
                  <a:gd name="T44" fmla="*/ 2147483647 w 147"/>
                  <a:gd name="T45" fmla="*/ 2147483647 h 129"/>
                  <a:gd name="T46" fmla="*/ 2147483647 w 147"/>
                  <a:gd name="T47" fmla="*/ 2147483647 h 129"/>
                  <a:gd name="T48" fmla="*/ 2147483647 w 147"/>
                  <a:gd name="T49" fmla="*/ 2147483647 h 129"/>
                  <a:gd name="T50" fmla="*/ 2147483647 w 147"/>
                  <a:gd name="T51" fmla="*/ 2147483647 h 129"/>
                  <a:gd name="T52" fmla="*/ 2147483647 w 147"/>
                  <a:gd name="T53" fmla="*/ 2147483647 h 129"/>
                  <a:gd name="T54" fmla="*/ 2147483647 w 147"/>
                  <a:gd name="T55" fmla="*/ 2147483647 h 129"/>
                  <a:gd name="T56" fmla="*/ 2147483647 w 147"/>
                  <a:gd name="T57" fmla="*/ 2147483647 h 129"/>
                  <a:gd name="T58" fmla="*/ 2147483647 w 147"/>
                  <a:gd name="T59" fmla="*/ 2147483647 h 129"/>
                  <a:gd name="T60" fmla="*/ 2147483647 w 147"/>
                  <a:gd name="T61" fmla="*/ 2147483647 h 129"/>
                  <a:gd name="T62" fmla="*/ 2147483647 w 147"/>
                  <a:gd name="T63" fmla="*/ 2147483647 h 12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47"/>
                  <a:gd name="T97" fmla="*/ 0 h 129"/>
                  <a:gd name="T98" fmla="*/ 147 w 147"/>
                  <a:gd name="T99" fmla="*/ 129 h 12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0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209"/>
            <p:cNvGrpSpPr/>
            <p:nvPr/>
          </p:nvGrpSpPr>
          <p:grpSpPr bwMode="auto"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6171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2147483647 w 305"/>
                  <a:gd name="T3" fmla="*/ 0 h 212"/>
                  <a:gd name="T4" fmla="*/ 2147483647 w 305"/>
                  <a:gd name="T5" fmla="*/ 2147483647 h 212"/>
                  <a:gd name="T6" fmla="*/ 2147483647 w 305"/>
                  <a:gd name="T7" fmla="*/ 2147483647 h 212"/>
                  <a:gd name="T8" fmla="*/ 2147483647 w 305"/>
                  <a:gd name="T9" fmla="*/ 2147483647 h 212"/>
                  <a:gd name="T10" fmla="*/ 0 w 305"/>
                  <a:gd name="T11" fmla="*/ 2147483647 h 212"/>
                  <a:gd name="T12" fmla="*/ 0 w 305"/>
                  <a:gd name="T13" fmla="*/ 0 h 2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5"/>
                  <a:gd name="T22" fmla="*/ 0 h 212"/>
                  <a:gd name="T23" fmla="*/ 305 w 305"/>
                  <a:gd name="T24" fmla="*/ 212 h 2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147483647 w 48"/>
                  <a:gd name="T1" fmla="*/ 2147483647 h 78"/>
                  <a:gd name="T2" fmla="*/ 2147483647 w 48"/>
                  <a:gd name="T3" fmla="*/ 2147483647 h 78"/>
                  <a:gd name="T4" fmla="*/ 2147483647 w 48"/>
                  <a:gd name="T5" fmla="*/ 2147483647 h 78"/>
                  <a:gd name="T6" fmla="*/ 2147483647 w 48"/>
                  <a:gd name="T7" fmla="*/ 2147483647 h 78"/>
                  <a:gd name="T8" fmla="*/ 2147483647 w 48"/>
                  <a:gd name="T9" fmla="*/ 2147483647 h 78"/>
                  <a:gd name="T10" fmla="*/ 2147483647 w 48"/>
                  <a:gd name="T11" fmla="*/ 2147483647 h 78"/>
                  <a:gd name="T12" fmla="*/ 2147483647 w 48"/>
                  <a:gd name="T13" fmla="*/ 2147483647 h 78"/>
                  <a:gd name="T14" fmla="*/ 2147483647 w 48"/>
                  <a:gd name="T15" fmla="*/ 2147483647 h 78"/>
                  <a:gd name="T16" fmla="*/ 2147483647 w 48"/>
                  <a:gd name="T17" fmla="*/ 2147483647 h 78"/>
                  <a:gd name="T18" fmla="*/ 2147483647 w 48"/>
                  <a:gd name="T19" fmla="*/ 2147483647 h 78"/>
                  <a:gd name="T20" fmla="*/ 2147483647 w 48"/>
                  <a:gd name="T21" fmla="*/ 2147483647 h 78"/>
                  <a:gd name="T22" fmla="*/ 2147483647 w 48"/>
                  <a:gd name="T23" fmla="*/ 2147483647 h 78"/>
                  <a:gd name="T24" fmla="*/ 2147483647 w 48"/>
                  <a:gd name="T25" fmla="*/ 2147483647 h 78"/>
                  <a:gd name="T26" fmla="*/ 2147483647 w 48"/>
                  <a:gd name="T27" fmla="*/ 2147483647 h 78"/>
                  <a:gd name="T28" fmla="*/ 2147483647 w 48"/>
                  <a:gd name="T29" fmla="*/ 2147483647 h 78"/>
                  <a:gd name="T30" fmla="*/ 2147483647 w 48"/>
                  <a:gd name="T31" fmla="*/ 2147483647 h 78"/>
                  <a:gd name="T32" fmla="*/ 2147483647 w 48"/>
                  <a:gd name="T33" fmla="*/ 2147483647 h 78"/>
                  <a:gd name="T34" fmla="*/ 2147483647 w 48"/>
                  <a:gd name="T35" fmla="*/ 0 h 78"/>
                  <a:gd name="T36" fmla="*/ 2147483647 w 48"/>
                  <a:gd name="T37" fmla="*/ 0 h 78"/>
                  <a:gd name="T38" fmla="*/ 2147483647 w 48"/>
                  <a:gd name="T39" fmla="*/ 2147483647 h 78"/>
                  <a:gd name="T40" fmla="*/ 2147483647 w 48"/>
                  <a:gd name="T41" fmla="*/ 2147483647 h 78"/>
                  <a:gd name="T42" fmla="*/ 2147483647 w 48"/>
                  <a:gd name="T43" fmla="*/ 2147483647 h 78"/>
                  <a:gd name="T44" fmla="*/ 2147483647 w 48"/>
                  <a:gd name="T45" fmla="*/ 2147483647 h 78"/>
                  <a:gd name="T46" fmla="*/ 0 w 48"/>
                  <a:gd name="T47" fmla="*/ 2147483647 h 78"/>
                  <a:gd name="T48" fmla="*/ 0 w 48"/>
                  <a:gd name="T49" fmla="*/ 2147483647 h 78"/>
                  <a:gd name="T50" fmla="*/ 2147483647 w 48"/>
                  <a:gd name="T51" fmla="*/ 2147483647 h 78"/>
                  <a:gd name="T52" fmla="*/ 2147483647 w 48"/>
                  <a:gd name="T53" fmla="*/ 2147483647 h 78"/>
                  <a:gd name="T54" fmla="*/ 2147483647 w 48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78"/>
                  <a:gd name="T86" fmla="*/ 48 w 48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147483647 w 47"/>
                  <a:gd name="T1" fmla="*/ 2147483647 h 112"/>
                  <a:gd name="T2" fmla="*/ 2147483647 w 47"/>
                  <a:gd name="T3" fmla="*/ 2147483647 h 112"/>
                  <a:gd name="T4" fmla="*/ 2147483647 w 47"/>
                  <a:gd name="T5" fmla="*/ 2147483647 h 112"/>
                  <a:gd name="T6" fmla="*/ 2147483647 w 47"/>
                  <a:gd name="T7" fmla="*/ 2147483647 h 112"/>
                  <a:gd name="T8" fmla="*/ 2147483647 w 47"/>
                  <a:gd name="T9" fmla="*/ 2147483647 h 112"/>
                  <a:gd name="T10" fmla="*/ 2147483647 w 47"/>
                  <a:gd name="T11" fmla="*/ 2147483647 h 112"/>
                  <a:gd name="T12" fmla="*/ 2147483647 w 47"/>
                  <a:gd name="T13" fmla="*/ 2147483647 h 112"/>
                  <a:gd name="T14" fmla="*/ 2147483647 w 47"/>
                  <a:gd name="T15" fmla="*/ 2147483647 h 112"/>
                  <a:gd name="T16" fmla="*/ 2147483647 w 47"/>
                  <a:gd name="T17" fmla="*/ 2147483647 h 112"/>
                  <a:gd name="T18" fmla="*/ 2147483647 w 47"/>
                  <a:gd name="T19" fmla="*/ 2147483647 h 112"/>
                  <a:gd name="T20" fmla="*/ 2147483647 w 47"/>
                  <a:gd name="T21" fmla="*/ 2147483647 h 112"/>
                  <a:gd name="T22" fmla="*/ 2147483647 w 47"/>
                  <a:gd name="T23" fmla="*/ 2147483647 h 112"/>
                  <a:gd name="T24" fmla="*/ 2147483647 w 47"/>
                  <a:gd name="T25" fmla="*/ 2147483647 h 112"/>
                  <a:gd name="T26" fmla="*/ 2147483647 w 47"/>
                  <a:gd name="T27" fmla="*/ 2147483647 h 112"/>
                  <a:gd name="T28" fmla="*/ 2147483647 w 47"/>
                  <a:gd name="T29" fmla="*/ 2147483647 h 112"/>
                  <a:gd name="T30" fmla="*/ 2147483647 w 47"/>
                  <a:gd name="T31" fmla="*/ 2147483647 h 112"/>
                  <a:gd name="T32" fmla="*/ 2147483647 w 47"/>
                  <a:gd name="T33" fmla="*/ 2147483647 h 112"/>
                  <a:gd name="T34" fmla="*/ 2147483647 w 47"/>
                  <a:gd name="T35" fmla="*/ 0 h 112"/>
                  <a:gd name="T36" fmla="*/ 2147483647 w 47"/>
                  <a:gd name="T37" fmla="*/ 0 h 112"/>
                  <a:gd name="T38" fmla="*/ 2147483647 w 47"/>
                  <a:gd name="T39" fmla="*/ 2147483647 h 112"/>
                  <a:gd name="T40" fmla="*/ 2147483647 w 47"/>
                  <a:gd name="T41" fmla="*/ 2147483647 h 112"/>
                  <a:gd name="T42" fmla="*/ 2147483647 w 47"/>
                  <a:gd name="T43" fmla="*/ 2147483647 h 112"/>
                  <a:gd name="T44" fmla="*/ 2147483647 w 47"/>
                  <a:gd name="T45" fmla="*/ 2147483647 h 112"/>
                  <a:gd name="T46" fmla="*/ 0 w 47"/>
                  <a:gd name="T47" fmla="*/ 2147483647 h 112"/>
                  <a:gd name="T48" fmla="*/ 0 w 47"/>
                  <a:gd name="T49" fmla="*/ 2147483647 h 112"/>
                  <a:gd name="T50" fmla="*/ 2147483647 w 47"/>
                  <a:gd name="T51" fmla="*/ 2147483647 h 112"/>
                  <a:gd name="T52" fmla="*/ 2147483647 w 47"/>
                  <a:gd name="T53" fmla="*/ 2147483647 h 112"/>
                  <a:gd name="T54" fmla="*/ 2147483647 w 47"/>
                  <a:gd name="T55" fmla="*/ 0 h 11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7"/>
                  <a:gd name="T85" fmla="*/ 0 h 112"/>
                  <a:gd name="T86" fmla="*/ 47 w 47"/>
                  <a:gd name="T87" fmla="*/ 112 h 11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147483647 w 48"/>
                  <a:gd name="T1" fmla="*/ 2147483647 h 145"/>
                  <a:gd name="T2" fmla="*/ 2147483647 w 48"/>
                  <a:gd name="T3" fmla="*/ 2147483647 h 145"/>
                  <a:gd name="T4" fmla="*/ 2147483647 w 48"/>
                  <a:gd name="T5" fmla="*/ 2147483647 h 145"/>
                  <a:gd name="T6" fmla="*/ 2147483647 w 48"/>
                  <a:gd name="T7" fmla="*/ 2147483647 h 145"/>
                  <a:gd name="T8" fmla="*/ 2147483647 w 48"/>
                  <a:gd name="T9" fmla="*/ 2147483647 h 145"/>
                  <a:gd name="T10" fmla="*/ 2147483647 w 48"/>
                  <a:gd name="T11" fmla="*/ 2147483647 h 145"/>
                  <a:gd name="T12" fmla="*/ 2147483647 w 48"/>
                  <a:gd name="T13" fmla="*/ 2147483647 h 145"/>
                  <a:gd name="T14" fmla="*/ 2147483647 w 48"/>
                  <a:gd name="T15" fmla="*/ 2147483647 h 145"/>
                  <a:gd name="T16" fmla="*/ 2147483647 w 48"/>
                  <a:gd name="T17" fmla="*/ 2147483647 h 145"/>
                  <a:gd name="T18" fmla="*/ 2147483647 w 48"/>
                  <a:gd name="T19" fmla="*/ 2147483647 h 145"/>
                  <a:gd name="T20" fmla="*/ 2147483647 w 48"/>
                  <a:gd name="T21" fmla="*/ 2147483647 h 145"/>
                  <a:gd name="T22" fmla="*/ 2147483647 w 48"/>
                  <a:gd name="T23" fmla="*/ 2147483647 h 145"/>
                  <a:gd name="T24" fmla="*/ 2147483647 w 48"/>
                  <a:gd name="T25" fmla="*/ 2147483647 h 145"/>
                  <a:gd name="T26" fmla="*/ 2147483647 w 48"/>
                  <a:gd name="T27" fmla="*/ 2147483647 h 145"/>
                  <a:gd name="T28" fmla="*/ 2147483647 w 48"/>
                  <a:gd name="T29" fmla="*/ 2147483647 h 145"/>
                  <a:gd name="T30" fmla="*/ 2147483647 w 48"/>
                  <a:gd name="T31" fmla="*/ 2147483647 h 145"/>
                  <a:gd name="T32" fmla="*/ 2147483647 w 48"/>
                  <a:gd name="T33" fmla="*/ 2147483647 h 145"/>
                  <a:gd name="T34" fmla="*/ 2147483647 w 48"/>
                  <a:gd name="T35" fmla="*/ 0 h 145"/>
                  <a:gd name="T36" fmla="*/ 2147483647 w 48"/>
                  <a:gd name="T37" fmla="*/ 0 h 145"/>
                  <a:gd name="T38" fmla="*/ 2147483647 w 48"/>
                  <a:gd name="T39" fmla="*/ 2147483647 h 145"/>
                  <a:gd name="T40" fmla="*/ 2147483647 w 48"/>
                  <a:gd name="T41" fmla="*/ 2147483647 h 145"/>
                  <a:gd name="T42" fmla="*/ 2147483647 w 48"/>
                  <a:gd name="T43" fmla="*/ 2147483647 h 145"/>
                  <a:gd name="T44" fmla="*/ 2147483647 w 48"/>
                  <a:gd name="T45" fmla="*/ 2147483647 h 145"/>
                  <a:gd name="T46" fmla="*/ 0 w 48"/>
                  <a:gd name="T47" fmla="*/ 2147483647 h 145"/>
                  <a:gd name="T48" fmla="*/ 0 w 48"/>
                  <a:gd name="T49" fmla="*/ 2147483647 h 145"/>
                  <a:gd name="T50" fmla="*/ 2147483647 w 48"/>
                  <a:gd name="T51" fmla="*/ 2147483647 h 145"/>
                  <a:gd name="T52" fmla="*/ 2147483647 w 48"/>
                  <a:gd name="T53" fmla="*/ 2147483647 h 145"/>
                  <a:gd name="T54" fmla="*/ 2147483647 w 48"/>
                  <a:gd name="T55" fmla="*/ 0 h 145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45"/>
                  <a:gd name="T86" fmla="*/ 48 w 48"/>
                  <a:gd name="T87" fmla="*/ 145 h 145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147483647 w 48"/>
                  <a:gd name="T1" fmla="*/ 2147483647 h 180"/>
                  <a:gd name="T2" fmla="*/ 2147483647 w 48"/>
                  <a:gd name="T3" fmla="*/ 2147483647 h 180"/>
                  <a:gd name="T4" fmla="*/ 2147483647 w 48"/>
                  <a:gd name="T5" fmla="*/ 2147483647 h 180"/>
                  <a:gd name="T6" fmla="*/ 2147483647 w 48"/>
                  <a:gd name="T7" fmla="*/ 2147483647 h 180"/>
                  <a:gd name="T8" fmla="*/ 2147483647 w 48"/>
                  <a:gd name="T9" fmla="*/ 2147483647 h 180"/>
                  <a:gd name="T10" fmla="*/ 2147483647 w 48"/>
                  <a:gd name="T11" fmla="*/ 2147483647 h 180"/>
                  <a:gd name="T12" fmla="*/ 2147483647 w 48"/>
                  <a:gd name="T13" fmla="*/ 2147483647 h 180"/>
                  <a:gd name="T14" fmla="*/ 2147483647 w 48"/>
                  <a:gd name="T15" fmla="*/ 2147483647 h 180"/>
                  <a:gd name="T16" fmla="*/ 2147483647 w 48"/>
                  <a:gd name="T17" fmla="*/ 2147483647 h 180"/>
                  <a:gd name="T18" fmla="*/ 2147483647 w 48"/>
                  <a:gd name="T19" fmla="*/ 2147483647 h 180"/>
                  <a:gd name="T20" fmla="*/ 2147483647 w 48"/>
                  <a:gd name="T21" fmla="*/ 2147483647 h 180"/>
                  <a:gd name="T22" fmla="*/ 2147483647 w 48"/>
                  <a:gd name="T23" fmla="*/ 2147483647 h 180"/>
                  <a:gd name="T24" fmla="*/ 2147483647 w 48"/>
                  <a:gd name="T25" fmla="*/ 2147483647 h 180"/>
                  <a:gd name="T26" fmla="*/ 2147483647 w 48"/>
                  <a:gd name="T27" fmla="*/ 2147483647 h 180"/>
                  <a:gd name="T28" fmla="*/ 2147483647 w 48"/>
                  <a:gd name="T29" fmla="*/ 2147483647 h 180"/>
                  <a:gd name="T30" fmla="*/ 2147483647 w 48"/>
                  <a:gd name="T31" fmla="*/ 2147483647 h 180"/>
                  <a:gd name="T32" fmla="*/ 2147483647 w 48"/>
                  <a:gd name="T33" fmla="*/ 2147483647 h 180"/>
                  <a:gd name="T34" fmla="*/ 2147483647 w 48"/>
                  <a:gd name="T35" fmla="*/ 0 h 180"/>
                  <a:gd name="T36" fmla="*/ 2147483647 w 48"/>
                  <a:gd name="T37" fmla="*/ 0 h 180"/>
                  <a:gd name="T38" fmla="*/ 2147483647 w 48"/>
                  <a:gd name="T39" fmla="*/ 2147483647 h 180"/>
                  <a:gd name="T40" fmla="*/ 2147483647 w 48"/>
                  <a:gd name="T41" fmla="*/ 2147483647 h 180"/>
                  <a:gd name="T42" fmla="*/ 2147483647 w 48"/>
                  <a:gd name="T43" fmla="*/ 2147483647 h 180"/>
                  <a:gd name="T44" fmla="*/ 2147483647 w 48"/>
                  <a:gd name="T45" fmla="*/ 2147483647 h 180"/>
                  <a:gd name="T46" fmla="*/ 0 w 48"/>
                  <a:gd name="T47" fmla="*/ 2147483647 h 180"/>
                  <a:gd name="T48" fmla="*/ 0 w 48"/>
                  <a:gd name="T49" fmla="*/ 2147483647 h 180"/>
                  <a:gd name="T50" fmla="*/ 2147483647 w 48"/>
                  <a:gd name="T51" fmla="*/ 2147483647 h 180"/>
                  <a:gd name="T52" fmla="*/ 2147483647 w 48"/>
                  <a:gd name="T53" fmla="*/ 2147483647 h 180"/>
                  <a:gd name="T54" fmla="*/ 2147483647 w 48"/>
                  <a:gd name="T55" fmla="*/ 0 h 18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80"/>
                  <a:gd name="T86" fmla="*/ 48 w 48"/>
                  <a:gd name="T87" fmla="*/ 180 h 18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2147483647 w 185"/>
                  <a:gd name="T1" fmla="*/ 0 h 97"/>
                  <a:gd name="T2" fmla="*/ 2147483647 w 185"/>
                  <a:gd name="T3" fmla="*/ 2147483647 h 97"/>
                  <a:gd name="T4" fmla="*/ 2147483647 w 185"/>
                  <a:gd name="T5" fmla="*/ 2147483647 h 97"/>
                  <a:gd name="T6" fmla="*/ 2147483647 w 185"/>
                  <a:gd name="T7" fmla="*/ 2147483647 h 97"/>
                  <a:gd name="T8" fmla="*/ 2147483647 w 185"/>
                  <a:gd name="T9" fmla="*/ 2147483647 h 97"/>
                  <a:gd name="T10" fmla="*/ 2147483647 w 185"/>
                  <a:gd name="T11" fmla="*/ 2147483647 h 97"/>
                  <a:gd name="T12" fmla="*/ 0 w 185"/>
                  <a:gd name="T13" fmla="*/ 2147483647 h 97"/>
                  <a:gd name="T14" fmla="*/ 2147483647 w 185"/>
                  <a:gd name="T15" fmla="*/ 2147483647 h 97"/>
                  <a:gd name="T16" fmla="*/ 2147483647 w 185"/>
                  <a:gd name="T17" fmla="*/ 2147483647 h 97"/>
                  <a:gd name="T18" fmla="*/ 2147483647 w 18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5"/>
                  <a:gd name="T31" fmla="*/ 0 h 97"/>
                  <a:gd name="T32" fmla="*/ 185 w 18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组合 207"/>
            <p:cNvGrpSpPr/>
            <p:nvPr/>
          </p:nvGrpSpPr>
          <p:grpSpPr bwMode="auto"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6168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2147483647 w 349"/>
                  <a:gd name="T1" fmla="*/ 2147483647 h 309"/>
                  <a:gd name="T2" fmla="*/ 2147483647 w 349"/>
                  <a:gd name="T3" fmla="*/ 2147483647 h 309"/>
                  <a:gd name="T4" fmla="*/ 2147483647 w 349"/>
                  <a:gd name="T5" fmla="*/ 2147483647 h 309"/>
                  <a:gd name="T6" fmla="*/ 2147483647 w 349"/>
                  <a:gd name="T7" fmla="*/ 2147483647 h 309"/>
                  <a:gd name="T8" fmla="*/ 2147483647 w 349"/>
                  <a:gd name="T9" fmla="*/ 2147483647 h 309"/>
                  <a:gd name="T10" fmla="*/ 2147483647 w 349"/>
                  <a:gd name="T11" fmla="*/ 2147483647 h 309"/>
                  <a:gd name="T12" fmla="*/ 2147483647 w 349"/>
                  <a:gd name="T13" fmla="*/ 2147483647 h 309"/>
                  <a:gd name="T14" fmla="*/ 2147483647 w 349"/>
                  <a:gd name="T15" fmla="*/ 2147483647 h 309"/>
                  <a:gd name="T16" fmla="*/ 2147483647 w 349"/>
                  <a:gd name="T17" fmla="*/ 2147483647 h 309"/>
                  <a:gd name="T18" fmla="*/ 2147483647 w 349"/>
                  <a:gd name="T19" fmla="*/ 2147483647 h 309"/>
                  <a:gd name="T20" fmla="*/ 2147483647 w 349"/>
                  <a:gd name="T21" fmla="*/ 2147483647 h 309"/>
                  <a:gd name="T22" fmla="*/ 2147483647 w 349"/>
                  <a:gd name="T23" fmla="*/ 2147483647 h 309"/>
                  <a:gd name="T24" fmla="*/ 2147483647 w 349"/>
                  <a:gd name="T25" fmla="*/ 2147483647 h 309"/>
                  <a:gd name="T26" fmla="*/ 2147483647 w 349"/>
                  <a:gd name="T27" fmla="*/ 2147483647 h 309"/>
                  <a:gd name="T28" fmla="*/ 2147483647 w 349"/>
                  <a:gd name="T29" fmla="*/ 2147483647 h 309"/>
                  <a:gd name="T30" fmla="*/ 2147483647 w 349"/>
                  <a:gd name="T31" fmla="*/ 2147483647 h 309"/>
                  <a:gd name="T32" fmla="*/ 2147483647 w 349"/>
                  <a:gd name="T33" fmla="*/ 2147483647 h 309"/>
                  <a:gd name="T34" fmla="*/ 2147483647 w 349"/>
                  <a:gd name="T35" fmla="*/ 2147483647 h 309"/>
                  <a:gd name="T36" fmla="*/ 2147483647 w 349"/>
                  <a:gd name="T37" fmla="*/ 2147483647 h 309"/>
                  <a:gd name="T38" fmla="*/ 2147483647 w 349"/>
                  <a:gd name="T39" fmla="*/ 2147483647 h 309"/>
                  <a:gd name="T40" fmla="*/ 2147483647 w 349"/>
                  <a:gd name="T41" fmla="*/ 2147483647 h 309"/>
                  <a:gd name="T42" fmla="*/ 2147483647 w 349"/>
                  <a:gd name="T43" fmla="*/ 2147483647 h 309"/>
                  <a:gd name="T44" fmla="*/ 2147483647 w 349"/>
                  <a:gd name="T45" fmla="*/ 2147483647 h 309"/>
                  <a:gd name="T46" fmla="*/ 2147483647 w 349"/>
                  <a:gd name="T47" fmla="*/ 2147483647 h 309"/>
                  <a:gd name="T48" fmla="*/ 2147483647 w 349"/>
                  <a:gd name="T49" fmla="*/ 0 h 309"/>
                  <a:gd name="T50" fmla="*/ 2147483647 w 349"/>
                  <a:gd name="T51" fmla="*/ 2147483647 h 309"/>
                  <a:gd name="T52" fmla="*/ 2147483647 w 349"/>
                  <a:gd name="T53" fmla="*/ 2147483647 h 309"/>
                  <a:gd name="T54" fmla="*/ 2147483647 w 349"/>
                  <a:gd name="T55" fmla="*/ 2147483647 h 309"/>
                  <a:gd name="T56" fmla="*/ 2147483647 w 349"/>
                  <a:gd name="T57" fmla="*/ 2147483647 h 309"/>
                  <a:gd name="T58" fmla="*/ 2147483647 w 349"/>
                  <a:gd name="T59" fmla="*/ 2147483647 h 309"/>
                  <a:gd name="T60" fmla="*/ 2147483647 w 349"/>
                  <a:gd name="T61" fmla="*/ 2147483647 h 309"/>
                  <a:gd name="T62" fmla="*/ 2147483647 w 349"/>
                  <a:gd name="T63" fmla="*/ 2147483647 h 309"/>
                  <a:gd name="T64" fmla="*/ 2147483647 w 349"/>
                  <a:gd name="T65" fmla="*/ 2147483647 h 309"/>
                  <a:gd name="T66" fmla="*/ 2147483647 w 349"/>
                  <a:gd name="T67" fmla="*/ 2147483647 h 309"/>
                  <a:gd name="T68" fmla="*/ 2147483647 w 349"/>
                  <a:gd name="T69" fmla="*/ 2147483647 h 309"/>
                  <a:gd name="T70" fmla="*/ 2147483647 w 349"/>
                  <a:gd name="T71" fmla="*/ 0 h 3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49"/>
                  <a:gd name="T109" fmla="*/ 0 h 309"/>
                  <a:gd name="T110" fmla="*/ 349 w 349"/>
                  <a:gd name="T111" fmla="*/ 309 h 3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2147483647 w 102"/>
                  <a:gd name="T1" fmla="*/ 0 h 87"/>
                  <a:gd name="T2" fmla="*/ 2147483647 w 102"/>
                  <a:gd name="T3" fmla="*/ 2147483647 h 87"/>
                  <a:gd name="T4" fmla="*/ 2147483647 w 102"/>
                  <a:gd name="T5" fmla="*/ 2147483647 h 87"/>
                  <a:gd name="T6" fmla="*/ 2147483647 w 102"/>
                  <a:gd name="T7" fmla="*/ 2147483647 h 87"/>
                  <a:gd name="T8" fmla="*/ 2147483647 w 102"/>
                  <a:gd name="T9" fmla="*/ 2147483647 h 87"/>
                  <a:gd name="T10" fmla="*/ 2147483647 w 102"/>
                  <a:gd name="T11" fmla="*/ 2147483647 h 87"/>
                  <a:gd name="T12" fmla="*/ 2147483647 w 102"/>
                  <a:gd name="T13" fmla="*/ 2147483647 h 87"/>
                  <a:gd name="T14" fmla="*/ 2147483647 w 102"/>
                  <a:gd name="T15" fmla="*/ 2147483647 h 87"/>
                  <a:gd name="T16" fmla="*/ 2147483647 w 102"/>
                  <a:gd name="T17" fmla="*/ 2147483647 h 87"/>
                  <a:gd name="T18" fmla="*/ 2147483647 w 102"/>
                  <a:gd name="T19" fmla="*/ 2147483647 h 87"/>
                  <a:gd name="T20" fmla="*/ 2147483647 w 102"/>
                  <a:gd name="T21" fmla="*/ 2147483647 h 87"/>
                  <a:gd name="T22" fmla="*/ 2147483647 w 102"/>
                  <a:gd name="T23" fmla="*/ 2147483647 h 87"/>
                  <a:gd name="T24" fmla="*/ 2147483647 w 102"/>
                  <a:gd name="T25" fmla="*/ 2147483647 h 87"/>
                  <a:gd name="T26" fmla="*/ 2147483647 w 102"/>
                  <a:gd name="T27" fmla="*/ 2147483647 h 87"/>
                  <a:gd name="T28" fmla="*/ 2147483647 w 102"/>
                  <a:gd name="T29" fmla="*/ 2147483647 h 87"/>
                  <a:gd name="T30" fmla="*/ 2147483647 w 102"/>
                  <a:gd name="T31" fmla="*/ 2147483647 h 87"/>
                  <a:gd name="T32" fmla="*/ 0 w 102"/>
                  <a:gd name="T33" fmla="*/ 2147483647 h 87"/>
                  <a:gd name="T34" fmla="*/ 2147483647 w 102"/>
                  <a:gd name="T35" fmla="*/ 0 h 8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2"/>
                  <a:gd name="T55" fmla="*/ 0 h 87"/>
                  <a:gd name="T56" fmla="*/ 102 w 102"/>
                  <a:gd name="T57" fmla="*/ 87 h 8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147483647 w 84"/>
                  <a:gd name="T1" fmla="*/ 0 h 72"/>
                  <a:gd name="T2" fmla="*/ 2147483647 w 84"/>
                  <a:gd name="T3" fmla="*/ 2147483647 h 72"/>
                  <a:gd name="T4" fmla="*/ 2147483647 w 84"/>
                  <a:gd name="T5" fmla="*/ 2147483647 h 72"/>
                  <a:gd name="T6" fmla="*/ 2147483647 w 84"/>
                  <a:gd name="T7" fmla="*/ 2147483647 h 72"/>
                  <a:gd name="T8" fmla="*/ 2147483647 w 84"/>
                  <a:gd name="T9" fmla="*/ 2147483647 h 72"/>
                  <a:gd name="T10" fmla="*/ 2147483647 w 84"/>
                  <a:gd name="T11" fmla="*/ 2147483647 h 72"/>
                  <a:gd name="T12" fmla="*/ 2147483647 w 84"/>
                  <a:gd name="T13" fmla="*/ 2147483647 h 72"/>
                  <a:gd name="T14" fmla="*/ 2147483647 w 84"/>
                  <a:gd name="T15" fmla="*/ 2147483647 h 72"/>
                  <a:gd name="T16" fmla="*/ 2147483647 w 84"/>
                  <a:gd name="T17" fmla="*/ 2147483647 h 72"/>
                  <a:gd name="T18" fmla="*/ 2147483647 w 84"/>
                  <a:gd name="T19" fmla="*/ 2147483647 h 72"/>
                  <a:gd name="T20" fmla="*/ 2147483647 w 84"/>
                  <a:gd name="T21" fmla="*/ 2147483647 h 72"/>
                  <a:gd name="T22" fmla="*/ 2147483647 w 84"/>
                  <a:gd name="T23" fmla="*/ 2147483647 h 72"/>
                  <a:gd name="T24" fmla="*/ 2147483647 w 84"/>
                  <a:gd name="T25" fmla="*/ 2147483647 h 72"/>
                  <a:gd name="T26" fmla="*/ 2147483647 w 84"/>
                  <a:gd name="T27" fmla="*/ 2147483647 h 72"/>
                  <a:gd name="T28" fmla="*/ 0 w 84"/>
                  <a:gd name="T29" fmla="*/ 2147483647 h 72"/>
                  <a:gd name="T30" fmla="*/ 2147483647 w 84"/>
                  <a:gd name="T31" fmla="*/ 0 h 7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4"/>
                  <a:gd name="T49" fmla="*/ 0 h 72"/>
                  <a:gd name="T50" fmla="*/ 84 w 84"/>
                  <a:gd name="T51" fmla="*/ 72 h 7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3463" y="1772816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291778" y="2152368"/>
            <a:ext cx="36004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845214" y="1813525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Spark/Streaming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678593" y="1813525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符合条件的</a:t>
            </a:r>
            <a:r>
              <a:rPr lang="en-US" altLang="zh-CN" dirty="0" smtClean="0"/>
              <a:t>top10</a:t>
            </a:r>
            <a:endParaRPr lang="zh-CN" altLang="en-US" dirty="0"/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2477206" y="2111659"/>
            <a:ext cx="36004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506334" y="1813522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(TTL)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6063382" y="2152367"/>
            <a:ext cx="36004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52985" y="4044385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flume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2767557" y="4041064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日志行为分析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691017" y="4066569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用户画像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511761" y="4046291"/>
            <a:ext cx="1418297" cy="677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hbase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2377152" y="4369448"/>
            <a:ext cx="36004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47" idx="1"/>
          </p:cNvCxnSpPr>
          <p:nvPr/>
        </p:nvCxnSpPr>
        <p:spPr>
          <a:xfrm>
            <a:off x="4234079" y="4405414"/>
            <a:ext cx="456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6109545" y="4400472"/>
            <a:ext cx="36004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2"/>
            <a:endCxn id="49" idx="0"/>
          </p:cNvCxnSpPr>
          <p:nvPr/>
        </p:nvCxnSpPr>
        <p:spPr>
          <a:xfrm>
            <a:off x="7215483" y="2491211"/>
            <a:ext cx="5427" cy="155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1818" y="2853252"/>
            <a:ext cx="252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前端实现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Redis</a:t>
            </a:r>
            <a:r>
              <a:rPr lang="zh-CN" altLang="en-US" sz="1600" dirty="0" smtClean="0"/>
              <a:t>为推送的店铺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 err="1" smtClean="0"/>
              <a:t>Hbase</a:t>
            </a:r>
            <a:r>
              <a:rPr lang="zh-CN" altLang="en-US" sz="1600" dirty="0" smtClean="0"/>
              <a:t>为推送的目标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29696" y="5229200"/>
            <a:ext cx="36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方伟截图 </a:t>
            </a:r>
            <a:r>
              <a:rPr lang="en-US" altLang="zh-CN" dirty="0" smtClean="0">
                <a:solidFill>
                  <a:srgbClr val="C00000"/>
                </a:solidFill>
              </a:rPr>
              <a:t>id-</a:t>
            </a:r>
            <a:r>
              <a:rPr lang="zh-CN" altLang="en-US" dirty="0" smtClean="0">
                <a:solidFill>
                  <a:srgbClr val="C00000"/>
                </a:solidFill>
              </a:rPr>
              <a:t>标签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商铺  条目截图即可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1620957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问题整理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9"/>
          <p:cNvGrpSpPr/>
          <p:nvPr/>
        </p:nvGrpSpPr>
        <p:grpSpPr bwMode="auto">
          <a:xfrm>
            <a:off x="899592" y="4293096"/>
            <a:ext cx="7128792" cy="657225"/>
            <a:chOff x="2692946" y="4096380"/>
            <a:chExt cx="7539950" cy="656681"/>
          </a:xfrm>
        </p:grpSpPr>
        <p:grpSp>
          <p:nvGrpSpPr>
            <p:cNvPr id="3" name="组合 206"/>
            <p:cNvGrpSpPr/>
            <p:nvPr/>
          </p:nvGrpSpPr>
          <p:grpSpPr bwMode="auto"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618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2147483647 w 33"/>
                  <a:gd name="T1" fmla="*/ 2147483647 h 54"/>
                  <a:gd name="T2" fmla="*/ 2147483647 w 33"/>
                  <a:gd name="T3" fmla="*/ 2147483647 h 54"/>
                  <a:gd name="T4" fmla="*/ 2147483647 w 33"/>
                  <a:gd name="T5" fmla="*/ 2147483647 h 54"/>
                  <a:gd name="T6" fmla="*/ 2147483647 w 33"/>
                  <a:gd name="T7" fmla="*/ 2147483647 h 54"/>
                  <a:gd name="T8" fmla="*/ 2147483647 w 33"/>
                  <a:gd name="T9" fmla="*/ 2147483647 h 54"/>
                  <a:gd name="T10" fmla="*/ 2147483647 w 33"/>
                  <a:gd name="T11" fmla="*/ 2147483647 h 54"/>
                  <a:gd name="T12" fmla="*/ 2147483647 w 33"/>
                  <a:gd name="T13" fmla="*/ 2147483647 h 54"/>
                  <a:gd name="T14" fmla="*/ 2147483647 w 33"/>
                  <a:gd name="T15" fmla="*/ 2147483647 h 54"/>
                  <a:gd name="T16" fmla="*/ 2147483647 w 33"/>
                  <a:gd name="T17" fmla="*/ 2147483647 h 54"/>
                  <a:gd name="T18" fmla="*/ 2147483647 w 33"/>
                  <a:gd name="T19" fmla="*/ 2147483647 h 54"/>
                  <a:gd name="T20" fmla="*/ 2147483647 w 33"/>
                  <a:gd name="T21" fmla="*/ 2147483647 h 54"/>
                  <a:gd name="T22" fmla="*/ 2147483647 w 33"/>
                  <a:gd name="T23" fmla="*/ 2147483647 h 54"/>
                  <a:gd name="T24" fmla="*/ 2147483647 w 33"/>
                  <a:gd name="T25" fmla="*/ 2147483647 h 54"/>
                  <a:gd name="T26" fmla="*/ 2147483647 w 33"/>
                  <a:gd name="T27" fmla="*/ 0 h 54"/>
                  <a:gd name="T28" fmla="*/ 2147483647 w 33"/>
                  <a:gd name="T29" fmla="*/ 0 h 54"/>
                  <a:gd name="T30" fmla="*/ 2147483647 w 33"/>
                  <a:gd name="T31" fmla="*/ 0 h 54"/>
                  <a:gd name="T32" fmla="*/ 2147483647 w 33"/>
                  <a:gd name="T33" fmla="*/ 2147483647 h 54"/>
                  <a:gd name="T34" fmla="*/ 2147483647 w 33"/>
                  <a:gd name="T35" fmla="*/ 2147483647 h 54"/>
                  <a:gd name="T36" fmla="*/ 2147483647 w 33"/>
                  <a:gd name="T37" fmla="*/ 2147483647 h 54"/>
                  <a:gd name="T38" fmla="*/ 2147483647 w 33"/>
                  <a:gd name="T39" fmla="*/ 2147483647 h 54"/>
                  <a:gd name="T40" fmla="*/ 2147483647 w 33"/>
                  <a:gd name="T41" fmla="*/ 2147483647 h 54"/>
                  <a:gd name="T42" fmla="*/ 0 w 33"/>
                  <a:gd name="T43" fmla="*/ 2147483647 h 54"/>
                  <a:gd name="T44" fmla="*/ 0 w 33"/>
                  <a:gd name="T45" fmla="*/ 2147483647 h 54"/>
                  <a:gd name="T46" fmla="*/ 0 w 33"/>
                  <a:gd name="T47" fmla="*/ 2147483647 h 54"/>
                  <a:gd name="T48" fmla="*/ 2147483647 w 33"/>
                  <a:gd name="T49" fmla="*/ 2147483647 h 54"/>
                  <a:gd name="T50" fmla="*/ 2147483647 w 33"/>
                  <a:gd name="T51" fmla="*/ 2147483647 h 54"/>
                  <a:gd name="T52" fmla="*/ 2147483647 w 33"/>
                  <a:gd name="T53" fmla="*/ 0 h 54"/>
                  <a:gd name="T54" fmla="*/ 2147483647 w 33"/>
                  <a:gd name="T55" fmla="*/ 0 h 5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54"/>
                  <a:gd name="T86" fmla="*/ 33 w 33"/>
                  <a:gd name="T87" fmla="*/ 54 h 5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2147483647 w 35"/>
                  <a:gd name="T1" fmla="*/ 2147483647 h 78"/>
                  <a:gd name="T2" fmla="*/ 2147483647 w 35"/>
                  <a:gd name="T3" fmla="*/ 2147483647 h 78"/>
                  <a:gd name="T4" fmla="*/ 2147483647 w 35"/>
                  <a:gd name="T5" fmla="*/ 2147483647 h 78"/>
                  <a:gd name="T6" fmla="*/ 2147483647 w 35"/>
                  <a:gd name="T7" fmla="*/ 2147483647 h 78"/>
                  <a:gd name="T8" fmla="*/ 2147483647 w 35"/>
                  <a:gd name="T9" fmla="*/ 2147483647 h 78"/>
                  <a:gd name="T10" fmla="*/ 2147483647 w 35"/>
                  <a:gd name="T11" fmla="*/ 2147483647 h 78"/>
                  <a:gd name="T12" fmla="*/ 2147483647 w 35"/>
                  <a:gd name="T13" fmla="*/ 2147483647 h 78"/>
                  <a:gd name="T14" fmla="*/ 2147483647 w 35"/>
                  <a:gd name="T15" fmla="*/ 2147483647 h 78"/>
                  <a:gd name="T16" fmla="*/ 2147483647 w 35"/>
                  <a:gd name="T17" fmla="*/ 2147483647 h 78"/>
                  <a:gd name="T18" fmla="*/ 2147483647 w 35"/>
                  <a:gd name="T19" fmla="*/ 2147483647 h 78"/>
                  <a:gd name="T20" fmla="*/ 2147483647 w 35"/>
                  <a:gd name="T21" fmla="*/ 2147483647 h 78"/>
                  <a:gd name="T22" fmla="*/ 2147483647 w 35"/>
                  <a:gd name="T23" fmla="*/ 2147483647 h 78"/>
                  <a:gd name="T24" fmla="*/ 2147483647 w 35"/>
                  <a:gd name="T25" fmla="*/ 2147483647 h 78"/>
                  <a:gd name="T26" fmla="*/ 2147483647 w 35"/>
                  <a:gd name="T27" fmla="*/ 0 h 78"/>
                  <a:gd name="T28" fmla="*/ 2147483647 w 35"/>
                  <a:gd name="T29" fmla="*/ 0 h 78"/>
                  <a:gd name="T30" fmla="*/ 2147483647 w 35"/>
                  <a:gd name="T31" fmla="*/ 2147483647 h 78"/>
                  <a:gd name="T32" fmla="*/ 2147483647 w 35"/>
                  <a:gd name="T33" fmla="*/ 2147483647 h 78"/>
                  <a:gd name="T34" fmla="*/ 2147483647 w 35"/>
                  <a:gd name="T35" fmla="*/ 2147483647 h 78"/>
                  <a:gd name="T36" fmla="*/ 2147483647 w 35"/>
                  <a:gd name="T37" fmla="*/ 2147483647 h 78"/>
                  <a:gd name="T38" fmla="*/ 2147483647 w 35"/>
                  <a:gd name="T39" fmla="*/ 2147483647 h 78"/>
                  <a:gd name="T40" fmla="*/ 2147483647 w 35"/>
                  <a:gd name="T41" fmla="*/ 2147483647 h 78"/>
                  <a:gd name="T42" fmla="*/ 0 w 35"/>
                  <a:gd name="T43" fmla="*/ 2147483647 h 78"/>
                  <a:gd name="T44" fmla="*/ 0 w 35"/>
                  <a:gd name="T45" fmla="*/ 2147483647 h 78"/>
                  <a:gd name="T46" fmla="*/ 2147483647 w 35"/>
                  <a:gd name="T47" fmla="*/ 2147483647 h 78"/>
                  <a:gd name="T48" fmla="*/ 2147483647 w 35"/>
                  <a:gd name="T49" fmla="*/ 2147483647 h 78"/>
                  <a:gd name="T50" fmla="*/ 2147483647 w 35"/>
                  <a:gd name="T51" fmla="*/ 2147483647 h 78"/>
                  <a:gd name="T52" fmla="*/ 2147483647 w 35"/>
                  <a:gd name="T53" fmla="*/ 2147483647 h 78"/>
                  <a:gd name="T54" fmla="*/ 2147483647 w 35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78"/>
                  <a:gd name="T86" fmla="*/ 35 w 35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2147483647 w 33"/>
                  <a:gd name="T1" fmla="*/ 2147483647 h 101"/>
                  <a:gd name="T2" fmla="*/ 2147483647 w 33"/>
                  <a:gd name="T3" fmla="*/ 2147483647 h 101"/>
                  <a:gd name="T4" fmla="*/ 2147483647 w 33"/>
                  <a:gd name="T5" fmla="*/ 2147483647 h 101"/>
                  <a:gd name="T6" fmla="*/ 2147483647 w 33"/>
                  <a:gd name="T7" fmla="*/ 2147483647 h 101"/>
                  <a:gd name="T8" fmla="*/ 2147483647 w 33"/>
                  <a:gd name="T9" fmla="*/ 2147483647 h 101"/>
                  <a:gd name="T10" fmla="*/ 2147483647 w 33"/>
                  <a:gd name="T11" fmla="*/ 2147483647 h 101"/>
                  <a:gd name="T12" fmla="*/ 2147483647 w 33"/>
                  <a:gd name="T13" fmla="*/ 2147483647 h 101"/>
                  <a:gd name="T14" fmla="*/ 2147483647 w 33"/>
                  <a:gd name="T15" fmla="*/ 2147483647 h 101"/>
                  <a:gd name="T16" fmla="*/ 2147483647 w 33"/>
                  <a:gd name="T17" fmla="*/ 2147483647 h 101"/>
                  <a:gd name="T18" fmla="*/ 2147483647 w 33"/>
                  <a:gd name="T19" fmla="*/ 2147483647 h 101"/>
                  <a:gd name="T20" fmla="*/ 2147483647 w 33"/>
                  <a:gd name="T21" fmla="*/ 2147483647 h 101"/>
                  <a:gd name="T22" fmla="*/ 2147483647 w 33"/>
                  <a:gd name="T23" fmla="*/ 2147483647 h 101"/>
                  <a:gd name="T24" fmla="*/ 2147483647 w 33"/>
                  <a:gd name="T25" fmla="*/ 2147483647 h 101"/>
                  <a:gd name="T26" fmla="*/ 2147483647 w 33"/>
                  <a:gd name="T27" fmla="*/ 0 h 101"/>
                  <a:gd name="T28" fmla="*/ 2147483647 w 33"/>
                  <a:gd name="T29" fmla="*/ 0 h 101"/>
                  <a:gd name="T30" fmla="*/ 2147483647 w 33"/>
                  <a:gd name="T31" fmla="*/ 2147483647 h 101"/>
                  <a:gd name="T32" fmla="*/ 2147483647 w 33"/>
                  <a:gd name="T33" fmla="*/ 2147483647 h 101"/>
                  <a:gd name="T34" fmla="*/ 2147483647 w 33"/>
                  <a:gd name="T35" fmla="*/ 2147483647 h 101"/>
                  <a:gd name="T36" fmla="*/ 2147483647 w 33"/>
                  <a:gd name="T37" fmla="*/ 2147483647 h 101"/>
                  <a:gd name="T38" fmla="*/ 2147483647 w 33"/>
                  <a:gd name="T39" fmla="*/ 2147483647 h 101"/>
                  <a:gd name="T40" fmla="*/ 2147483647 w 33"/>
                  <a:gd name="T41" fmla="*/ 2147483647 h 101"/>
                  <a:gd name="T42" fmla="*/ 0 w 33"/>
                  <a:gd name="T43" fmla="*/ 2147483647 h 101"/>
                  <a:gd name="T44" fmla="*/ 0 w 33"/>
                  <a:gd name="T45" fmla="*/ 2147483647 h 101"/>
                  <a:gd name="T46" fmla="*/ 0 w 33"/>
                  <a:gd name="T47" fmla="*/ 2147483647 h 101"/>
                  <a:gd name="T48" fmla="*/ 2147483647 w 33"/>
                  <a:gd name="T49" fmla="*/ 2147483647 h 101"/>
                  <a:gd name="T50" fmla="*/ 2147483647 w 33"/>
                  <a:gd name="T51" fmla="*/ 2147483647 h 101"/>
                  <a:gd name="T52" fmla="*/ 2147483647 w 33"/>
                  <a:gd name="T53" fmla="*/ 2147483647 h 101"/>
                  <a:gd name="T54" fmla="*/ 2147483647 w 33"/>
                  <a:gd name="T55" fmla="*/ 0 h 10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101"/>
                  <a:gd name="T86" fmla="*/ 33 w 33"/>
                  <a:gd name="T87" fmla="*/ 101 h 10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2147483647 w 35"/>
                  <a:gd name="T1" fmla="*/ 2147483647 h 124"/>
                  <a:gd name="T2" fmla="*/ 2147483647 w 35"/>
                  <a:gd name="T3" fmla="*/ 2147483647 h 124"/>
                  <a:gd name="T4" fmla="*/ 2147483647 w 35"/>
                  <a:gd name="T5" fmla="*/ 2147483647 h 124"/>
                  <a:gd name="T6" fmla="*/ 2147483647 w 35"/>
                  <a:gd name="T7" fmla="*/ 2147483647 h 124"/>
                  <a:gd name="T8" fmla="*/ 2147483647 w 35"/>
                  <a:gd name="T9" fmla="*/ 2147483647 h 124"/>
                  <a:gd name="T10" fmla="*/ 2147483647 w 35"/>
                  <a:gd name="T11" fmla="*/ 2147483647 h 124"/>
                  <a:gd name="T12" fmla="*/ 2147483647 w 35"/>
                  <a:gd name="T13" fmla="*/ 2147483647 h 124"/>
                  <a:gd name="T14" fmla="*/ 2147483647 w 35"/>
                  <a:gd name="T15" fmla="*/ 2147483647 h 124"/>
                  <a:gd name="T16" fmla="*/ 2147483647 w 35"/>
                  <a:gd name="T17" fmla="*/ 2147483647 h 124"/>
                  <a:gd name="T18" fmla="*/ 2147483647 w 35"/>
                  <a:gd name="T19" fmla="*/ 2147483647 h 124"/>
                  <a:gd name="T20" fmla="*/ 2147483647 w 35"/>
                  <a:gd name="T21" fmla="*/ 2147483647 h 124"/>
                  <a:gd name="T22" fmla="*/ 2147483647 w 35"/>
                  <a:gd name="T23" fmla="*/ 2147483647 h 124"/>
                  <a:gd name="T24" fmla="*/ 2147483647 w 35"/>
                  <a:gd name="T25" fmla="*/ 2147483647 h 124"/>
                  <a:gd name="T26" fmla="*/ 2147483647 w 35"/>
                  <a:gd name="T27" fmla="*/ 0 h 124"/>
                  <a:gd name="T28" fmla="*/ 2147483647 w 35"/>
                  <a:gd name="T29" fmla="*/ 0 h 124"/>
                  <a:gd name="T30" fmla="*/ 2147483647 w 35"/>
                  <a:gd name="T31" fmla="*/ 0 h 124"/>
                  <a:gd name="T32" fmla="*/ 2147483647 w 35"/>
                  <a:gd name="T33" fmla="*/ 2147483647 h 124"/>
                  <a:gd name="T34" fmla="*/ 2147483647 w 35"/>
                  <a:gd name="T35" fmla="*/ 2147483647 h 124"/>
                  <a:gd name="T36" fmla="*/ 2147483647 w 35"/>
                  <a:gd name="T37" fmla="*/ 2147483647 h 124"/>
                  <a:gd name="T38" fmla="*/ 2147483647 w 35"/>
                  <a:gd name="T39" fmla="*/ 2147483647 h 124"/>
                  <a:gd name="T40" fmla="*/ 2147483647 w 35"/>
                  <a:gd name="T41" fmla="*/ 2147483647 h 124"/>
                  <a:gd name="T42" fmla="*/ 0 w 35"/>
                  <a:gd name="T43" fmla="*/ 2147483647 h 124"/>
                  <a:gd name="T44" fmla="*/ 0 w 35"/>
                  <a:gd name="T45" fmla="*/ 2147483647 h 124"/>
                  <a:gd name="T46" fmla="*/ 2147483647 w 35"/>
                  <a:gd name="T47" fmla="*/ 2147483647 h 124"/>
                  <a:gd name="T48" fmla="*/ 2147483647 w 35"/>
                  <a:gd name="T49" fmla="*/ 2147483647 h 124"/>
                  <a:gd name="T50" fmla="*/ 2147483647 w 35"/>
                  <a:gd name="T51" fmla="*/ 2147483647 h 124"/>
                  <a:gd name="T52" fmla="*/ 2147483647 w 35"/>
                  <a:gd name="T53" fmla="*/ 0 h 124"/>
                  <a:gd name="T54" fmla="*/ 2147483647 w 35"/>
                  <a:gd name="T55" fmla="*/ 0 h 12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124"/>
                  <a:gd name="T86" fmla="*/ 35 w 35"/>
                  <a:gd name="T87" fmla="*/ 124 h 12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2147483647 w 296"/>
                  <a:gd name="T1" fmla="*/ 2147483647 h 348"/>
                  <a:gd name="T2" fmla="*/ 2147483647 w 296"/>
                  <a:gd name="T3" fmla="*/ 2147483647 h 348"/>
                  <a:gd name="T4" fmla="*/ 2147483647 w 296"/>
                  <a:gd name="T5" fmla="*/ 2147483647 h 348"/>
                  <a:gd name="T6" fmla="*/ 2147483647 w 296"/>
                  <a:gd name="T7" fmla="*/ 2147483647 h 348"/>
                  <a:gd name="T8" fmla="*/ 2147483647 w 296"/>
                  <a:gd name="T9" fmla="*/ 2147483647 h 348"/>
                  <a:gd name="T10" fmla="*/ 2147483647 w 296"/>
                  <a:gd name="T11" fmla="*/ 2147483647 h 348"/>
                  <a:gd name="T12" fmla="*/ 2147483647 w 296"/>
                  <a:gd name="T13" fmla="*/ 2147483647 h 348"/>
                  <a:gd name="T14" fmla="*/ 2147483647 w 296"/>
                  <a:gd name="T15" fmla="*/ 2147483647 h 348"/>
                  <a:gd name="T16" fmla="*/ 2147483647 w 296"/>
                  <a:gd name="T17" fmla="*/ 2147483647 h 348"/>
                  <a:gd name="T18" fmla="*/ 2147483647 w 296"/>
                  <a:gd name="T19" fmla="*/ 2147483647 h 348"/>
                  <a:gd name="T20" fmla="*/ 2147483647 w 296"/>
                  <a:gd name="T21" fmla="*/ 2147483647 h 348"/>
                  <a:gd name="T22" fmla="*/ 2147483647 w 296"/>
                  <a:gd name="T23" fmla="*/ 2147483647 h 348"/>
                  <a:gd name="T24" fmla="*/ 2147483647 w 296"/>
                  <a:gd name="T25" fmla="*/ 2147483647 h 348"/>
                  <a:gd name="T26" fmla="*/ 2147483647 w 296"/>
                  <a:gd name="T27" fmla="*/ 2147483647 h 348"/>
                  <a:gd name="T28" fmla="*/ 2147483647 w 296"/>
                  <a:gd name="T29" fmla="*/ 2147483647 h 348"/>
                  <a:gd name="T30" fmla="*/ 2147483647 w 296"/>
                  <a:gd name="T31" fmla="*/ 2147483647 h 348"/>
                  <a:gd name="T32" fmla="*/ 2147483647 w 296"/>
                  <a:gd name="T33" fmla="*/ 2147483647 h 348"/>
                  <a:gd name="T34" fmla="*/ 2147483647 w 296"/>
                  <a:gd name="T35" fmla="*/ 2147483647 h 348"/>
                  <a:gd name="T36" fmla="*/ 2147483647 w 296"/>
                  <a:gd name="T37" fmla="*/ 2147483647 h 348"/>
                  <a:gd name="T38" fmla="*/ 2147483647 w 296"/>
                  <a:gd name="T39" fmla="*/ 2147483647 h 348"/>
                  <a:gd name="T40" fmla="*/ 2147483647 w 296"/>
                  <a:gd name="T41" fmla="*/ 2147483647 h 348"/>
                  <a:gd name="T42" fmla="*/ 2147483647 w 296"/>
                  <a:gd name="T43" fmla="*/ 2147483647 h 348"/>
                  <a:gd name="T44" fmla="*/ 2147483647 w 296"/>
                  <a:gd name="T45" fmla="*/ 2147483647 h 348"/>
                  <a:gd name="T46" fmla="*/ 2147483647 w 296"/>
                  <a:gd name="T47" fmla="*/ 2147483647 h 348"/>
                  <a:gd name="T48" fmla="*/ 2147483647 w 296"/>
                  <a:gd name="T49" fmla="*/ 2147483647 h 348"/>
                  <a:gd name="T50" fmla="*/ 2147483647 w 296"/>
                  <a:gd name="T51" fmla="*/ 2147483647 h 348"/>
                  <a:gd name="T52" fmla="*/ 2147483647 w 296"/>
                  <a:gd name="T53" fmla="*/ 2147483647 h 348"/>
                  <a:gd name="T54" fmla="*/ 2147483647 w 296"/>
                  <a:gd name="T55" fmla="*/ 2147483647 h 348"/>
                  <a:gd name="T56" fmla="*/ 2147483647 w 296"/>
                  <a:gd name="T57" fmla="*/ 2147483647 h 348"/>
                  <a:gd name="T58" fmla="*/ 2147483647 w 296"/>
                  <a:gd name="T59" fmla="*/ 2147483647 h 348"/>
                  <a:gd name="T60" fmla="*/ 2147483647 w 296"/>
                  <a:gd name="T61" fmla="*/ 2147483647 h 348"/>
                  <a:gd name="T62" fmla="*/ 2147483647 w 296"/>
                  <a:gd name="T63" fmla="*/ 2147483647 h 348"/>
                  <a:gd name="T64" fmla="*/ 2147483647 w 296"/>
                  <a:gd name="T65" fmla="*/ 2147483647 h 348"/>
                  <a:gd name="T66" fmla="*/ 2147483647 w 296"/>
                  <a:gd name="T67" fmla="*/ 2147483647 h 348"/>
                  <a:gd name="T68" fmla="*/ 2147483647 w 296"/>
                  <a:gd name="T69" fmla="*/ 2147483647 h 348"/>
                  <a:gd name="T70" fmla="*/ 2147483647 w 296"/>
                  <a:gd name="T71" fmla="*/ 2147483647 h 348"/>
                  <a:gd name="T72" fmla="*/ 2147483647 w 296"/>
                  <a:gd name="T73" fmla="*/ 2147483647 h 348"/>
                  <a:gd name="T74" fmla="*/ 2147483647 w 296"/>
                  <a:gd name="T75" fmla="*/ 2147483647 h 348"/>
                  <a:gd name="T76" fmla="*/ 2147483647 w 296"/>
                  <a:gd name="T77" fmla="*/ 2147483647 h 348"/>
                  <a:gd name="T78" fmla="*/ 2147483647 w 296"/>
                  <a:gd name="T79" fmla="*/ 2147483647 h 348"/>
                  <a:gd name="T80" fmla="*/ 2147483647 w 296"/>
                  <a:gd name="T81" fmla="*/ 2147483647 h 348"/>
                  <a:gd name="T82" fmla="*/ 2147483647 w 296"/>
                  <a:gd name="T83" fmla="*/ 2147483647 h 348"/>
                  <a:gd name="T84" fmla="*/ 2147483647 w 296"/>
                  <a:gd name="T85" fmla="*/ 2147483647 h 348"/>
                  <a:gd name="T86" fmla="*/ 2147483647 w 296"/>
                  <a:gd name="T87" fmla="*/ 2147483647 h 348"/>
                  <a:gd name="T88" fmla="*/ 2147483647 w 296"/>
                  <a:gd name="T89" fmla="*/ 2147483647 h 348"/>
                  <a:gd name="T90" fmla="*/ 2147483647 w 296"/>
                  <a:gd name="T91" fmla="*/ 2147483647 h 348"/>
                  <a:gd name="T92" fmla="*/ 2147483647 w 296"/>
                  <a:gd name="T93" fmla="*/ 2147483647 h 348"/>
                  <a:gd name="T94" fmla="*/ 2147483647 w 296"/>
                  <a:gd name="T95" fmla="*/ 2147483647 h 348"/>
                  <a:gd name="T96" fmla="*/ 2147483647 w 296"/>
                  <a:gd name="T97" fmla="*/ 2147483647 h 348"/>
                  <a:gd name="T98" fmla="*/ 2147483647 w 296"/>
                  <a:gd name="T99" fmla="*/ 2147483647 h 348"/>
                  <a:gd name="T100" fmla="*/ 2147483647 w 296"/>
                  <a:gd name="T101" fmla="*/ 2147483647 h 348"/>
                  <a:gd name="T102" fmla="*/ 0 w 296"/>
                  <a:gd name="T103" fmla="*/ 2147483647 h 348"/>
                  <a:gd name="T104" fmla="*/ 2147483647 w 296"/>
                  <a:gd name="T105" fmla="*/ 2147483647 h 348"/>
                  <a:gd name="T106" fmla="*/ 2147483647 w 296"/>
                  <a:gd name="T107" fmla="*/ 2147483647 h 348"/>
                  <a:gd name="T108" fmla="*/ 2147483647 w 296"/>
                  <a:gd name="T109" fmla="*/ 2147483647 h 348"/>
                  <a:gd name="T110" fmla="*/ 2147483647 w 296"/>
                  <a:gd name="T111" fmla="*/ 2147483647 h 34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96"/>
                  <a:gd name="T169" fmla="*/ 0 h 348"/>
                  <a:gd name="T170" fmla="*/ 296 w 296"/>
                  <a:gd name="T171" fmla="*/ 348 h 34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组合 208"/>
            <p:cNvGrpSpPr/>
            <p:nvPr/>
          </p:nvGrpSpPr>
          <p:grpSpPr bwMode="auto"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6177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2147483647 w 223"/>
                  <a:gd name="T1" fmla="*/ 2147483647 h 281"/>
                  <a:gd name="T2" fmla="*/ 2147483647 w 223"/>
                  <a:gd name="T3" fmla="*/ 2147483647 h 281"/>
                  <a:gd name="T4" fmla="*/ 2147483647 w 223"/>
                  <a:gd name="T5" fmla="*/ 2147483647 h 281"/>
                  <a:gd name="T6" fmla="*/ 2147483647 w 223"/>
                  <a:gd name="T7" fmla="*/ 2147483647 h 281"/>
                  <a:gd name="T8" fmla="*/ 2147483647 w 223"/>
                  <a:gd name="T9" fmla="*/ 2147483647 h 281"/>
                  <a:gd name="T10" fmla="*/ 2147483647 w 223"/>
                  <a:gd name="T11" fmla="*/ 2147483647 h 281"/>
                  <a:gd name="T12" fmla="*/ 2147483647 w 223"/>
                  <a:gd name="T13" fmla="*/ 2147483647 h 281"/>
                  <a:gd name="T14" fmla="*/ 2147483647 w 223"/>
                  <a:gd name="T15" fmla="*/ 2147483647 h 281"/>
                  <a:gd name="T16" fmla="*/ 2147483647 w 223"/>
                  <a:gd name="T17" fmla="*/ 2147483647 h 281"/>
                  <a:gd name="T18" fmla="*/ 2147483647 w 223"/>
                  <a:gd name="T19" fmla="*/ 2147483647 h 281"/>
                  <a:gd name="T20" fmla="*/ 2147483647 w 223"/>
                  <a:gd name="T21" fmla="*/ 2147483647 h 281"/>
                  <a:gd name="T22" fmla="*/ 2147483647 w 223"/>
                  <a:gd name="T23" fmla="*/ 2147483647 h 281"/>
                  <a:gd name="T24" fmla="*/ 2147483647 w 223"/>
                  <a:gd name="T25" fmla="*/ 2147483647 h 281"/>
                  <a:gd name="T26" fmla="*/ 2147483647 w 223"/>
                  <a:gd name="T27" fmla="*/ 2147483647 h 281"/>
                  <a:gd name="T28" fmla="*/ 2147483647 w 223"/>
                  <a:gd name="T29" fmla="*/ 2147483647 h 281"/>
                  <a:gd name="T30" fmla="*/ 2147483647 w 223"/>
                  <a:gd name="T31" fmla="*/ 2147483647 h 281"/>
                  <a:gd name="T32" fmla="*/ 2147483647 w 223"/>
                  <a:gd name="T33" fmla="*/ 2147483647 h 281"/>
                  <a:gd name="T34" fmla="*/ 2147483647 w 223"/>
                  <a:gd name="T35" fmla="*/ 2147483647 h 281"/>
                  <a:gd name="T36" fmla="*/ 2147483647 w 223"/>
                  <a:gd name="T37" fmla="*/ 2147483647 h 281"/>
                  <a:gd name="T38" fmla="*/ 2147483647 w 223"/>
                  <a:gd name="T39" fmla="*/ 2147483647 h 281"/>
                  <a:gd name="T40" fmla="*/ 2147483647 w 223"/>
                  <a:gd name="T41" fmla="*/ 2147483647 h 281"/>
                  <a:gd name="T42" fmla="*/ 2147483647 w 223"/>
                  <a:gd name="T43" fmla="*/ 2147483647 h 281"/>
                  <a:gd name="T44" fmla="*/ 2147483647 w 223"/>
                  <a:gd name="T45" fmla="*/ 2147483647 h 281"/>
                  <a:gd name="T46" fmla="*/ 2147483647 w 223"/>
                  <a:gd name="T47" fmla="*/ 2147483647 h 281"/>
                  <a:gd name="T48" fmla="*/ 2147483647 w 223"/>
                  <a:gd name="T49" fmla="*/ 2147483647 h 281"/>
                  <a:gd name="T50" fmla="*/ 2147483647 w 223"/>
                  <a:gd name="T51" fmla="*/ 2147483647 h 281"/>
                  <a:gd name="T52" fmla="*/ 2147483647 w 223"/>
                  <a:gd name="T53" fmla="*/ 2147483647 h 281"/>
                  <a:gd name="T54" fmla="*/ 0 w 223"/>
                  <a:gd name="T55" fmla="*/ 2147483647 h 281"/>
                  <a:gd name="T56" fmla="*/ 2147483647 w 223"/>
                  <a:gd name="T57" fmla="*/ 2147483647 h 281"/>
                  <a:gd name="T58" fmla="*/ 2147483647 w 223"/>
                  <a:gd name="T59" fmla="*/ 2147483647 h 281"/>
                  <a:gd name="T60" fmla="*/ 2147483647 w 223"/>
                  <a:gd name="T61" fmla="*/ 2147483647 h 281"/>
                  <a:gd name="T62" fmla="*/ 2147483647 w 223"/>
                  <a:gd name="T63" fmla="*/ 2147483647 h 28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3"/>
                  <a:gd name="T97" fmla="*/ 0 h 281"/>
                  <a:gd name="T98" fmla="*/ 223 w 223"/>
                  <a:gd name="T99" fmla="*/ 281 h 28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2147483647 w 138"/>
                  <a:gd name="T1" fmla="*/ 2147483647 h 135"/>
                  <a:gd name="T2" fmla="*/ 2147483647 w 138"/>
                  <a:gd name="T3" fmla="*/ 2147483647 h 135"/>
                  <a:gd name="T4" fmla="*/ 2147483647 w 138"/>
                  <a:gd name="T5" fmla="*/ 2147483647 h 135"/>
                  <a:gd name="T6" fmla="*/ 2147483647 w 138"/>
                  <a:gd name="T7" fmla="*/ 2147483647 h 135"/>
                  <a:gd name="T8" fmla="*/ 2147483647 w 138"/>
                  <a:gd name="T9" fmla="*/ 2147483647 h 135"/>
                  <a:gd name="T10" fmla="*/ 2147483647 w 138"/>
                  <a:gd name="T11" fmla="*/ 2147483647 h 135"/>
                  <a:gd name="T12" fmla="*/ 2147483647 w 138"/>
                  <a:gd name="T13" fmla="*/ 2147483647 h 135"/>
                  <a:gd name="T14" fmla="*/ 2147483647 w 138"/>
                  <a:gd name="T15" fmla="*/ 2147483647 h 135"/>
                  <a:gd name="T16" fmla="*/ 2147483647 w 138"/>
                  <a:gd name="T17" fmla="*/ 2147483647 h 135"/>
                  <a:gd name="T18" fmla="*/ 2147483647 w 138"/>
                  <a:gd name="T19" fmla="*/ 2147483647 h 135"/>
                  <a:gd name="T20" fmla="*/ 2147483647 w 138"/>
                  <a:gd name="T21" fmla="*/ 2147483647 h 135"/>
                  <a:gd name="T22" fmla="*/ 2147483647 w 138"/>
                  <a:gd name="T23" fmla="*/ 2147483647 h 135"/>
                  <a:gd name="T24" fmla="*/ 2147483647 w 138"/>
                  <a:gd name="T25" fmla="*/ 2147483647 h 135"/>
                  <a:gd name="T26" fmla="*/ 2147483647 w 138"/>
                  <a:gd name="T27" fmla="*/ 2147483647 h 135"/>
                  <a:gd name="T28" fmla="*/ 2147483647 w 138"/>
                  <a:gd name="T29" fmla="*/ 2147483647 h 135"/>
                  <a:gd name="T30" fmla="*/ 2147483647 w 138"/>
                  <a:gd name="T31" fmla="*/ 2147483647 h 135"/>
                  <a:gd name="T32" fmla="*/ 2147483647 w 138"/>
                  <a:gd name="T33" fmla="*/ 2147483647 h 135"/>
                  <a:gd name="T34" fmla="*/ 2147483647 w 138"/>
                  <a:gd name="T35" fmla="*/ 2147483647 h 135"/>
                  <a:gd name="T36" fmla="*/ 2147483647 w 138"/>
                  <a:gd name="T37" fmla="*/ 2147483647 h 135"/>
                  <a:gd name="T38" fmla="*/ 2147483647 w 138"/>
                  <a:gd name="T39" fmla="*/ 2147483647 h 135"/>
                  <a:gd name="T40" fmla="*/ 2147483647 w 138"/>
                  <a:gd name="T41" fmla="*/ 2147483647 h 135"/>
                  <a:gd name="T42" fmla="*/ 2147483647 w 138"/>
                  <a:gd name="T43" fmla="*/ 0 h 135"/>
                  <a:gd name="T44" fmla="*/ 2147483647 w 138"/>
                  <a:gd name="T45" fmla="*/ 2147483647 h 135"/>
                  <a:gd name="T46" fmla="*/ 2147483647 w 138"/>
                  <a:gd name="T47" fmla="*/ 2147483647 h 135"/>
                  <a:gd name="T48" fmla="*/ 2147483647 w 138"/>
                  <a:gd name="T49" fmla="*/ 2147483647 h 135"/>
                  <a:gd name="T50" fmla="*/ 2147483647 w 138"/>
                  <a:gd name="T51" fmla="*/ 2147483647 h 135"/>
                  <a:gd name="T52" fmla="*/ 2147483647 w 138"/>
                  <a:gd name="T53" fmla="*/ 2147483647 h 135"/>
                  <a:gd name="T54" fmla="*/ 2147483647 w 138"/>
                  <a:gd name="T55" fmla="*/ 2147483647 h 135"/>
                  <a:gd name="T56" fmla="*/ 2147483647 w 138"/>
                  <a:gd name="T57" fmla="*/ 2147483647 h 135"/>
                  <a:gd name="T58" fmla="*/ 2147483647 w 138"/>
                  <a:gd name="T59" fmla="*/ 2147483647 h 135"/>
                  <a:gd name="T60" fmla="*/ 2147483647 w 138"/>
                  <a:gd name="T61" fmla="*/ 2147483647 h 135"/>
                  <a:gd name="T62" fmla="*/ 2147483647 w 138"/>
                  <a:gd name="T63" fmla="*/ 2147483647 h 135"/>
                  <a:gd name="T64" fmla="*/ 2147483647 w 138"/>
                  <a:gd name="T65" fmla="*/ 2147483647 h 135"/>
                  <a:gd name="T66" fmla="*/ 2147483647 w 138"/>
                  <a:gd name="T67" fmla="*/ 2147483647 h 135"/>
                  <a:gd name="T68" fmla="*/ 2147483647 w 138"/>
                  <a:gd name="T69" fmla="*/ 2147483647 h 135"/>
                  <a:gd name="T70" fmla="*/ 2147483647 w 138"/>
                  <a:gd name="T71" fmla="*/ 2147483647 h 135"/>
                  <a:gd name="T72" fmla="*/ 2147483647 w 138"/>
                  <a:gd name="T73" fmla="*/ 2147483647 h 135"/>
                  <a:gd name="T74" fmla="*/ 2147483647 w 138"/>
                  <a:gd name="T75" fmla="*/ 2147483647 h 135"/>
                  <a:gd name="T76" fmla="*/ 2147483647 w 138"/>
                  <a:gd name="T77" fmla="*/ 2147483647 h 135"/>
                  <a:gd name="T78" fmla="*/ 0 w 138"/>
                  <a:gd name="T79" fmla="*/ 2147483647 h 135"/>
                  <a:gd name="T80" fmla="*/ 2147483647 w 138"/>
                  <a:gd name="T81" fmla="*/ 2147483647 h 135"/>
                  <a:gd name="T82" fmla="*/ 2147483647 w 138"/>
                  <a:gd name="T83" fmla="*/ 2147483647 h 135"/>
                  <a:gd name="T84" fmla="*/ 2147483647 w 138"/>
                  <a:gd name="T85" fmla="*/ 2147483647 h 135"/>
                  <a:gd name="T86" fmla="*/ 2147483647 w 138"/>
                  <a:gd name="T87" fmla="*/ 2147483647 h 135"/>
                  <a:gd name="T88" fmla="*/ 2147483647 w 138"/>
                  <a:gd name="T89" fmla="*/ 2147483647 h 135"/>
                  <a:gd name="T90" fmla="*/ 2147483647 w 138"/>
                  <a:gd name="T91" fmla="*/ 0 h 13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8"/>
                  <a:gd name="T139" fmla="*/ 0 h 135"/>
                  <a:gd name="T140" fmla="*/ 138 w 138"/>
                  <a:gd name="T141" fmla="*/ 135 h 13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2147483647 w 147"/>
                  <a:gd name="T1" fmla="*/ 2147483647 h 129"/>
                  <a:gd name="T2" fmla="*/ 2147483647 w 147"/>
                  <a:gd name="T3" fmla="*/ 2147483647 h 129"/>
                  <a:gd name="T4" fmla="*/ 2147483647 w 147"/>
                  <a:gd name="T5" fmla="*/ 2147483647 h 129"/>
                  <a:gd name="T6" fmla="*/ 2147483647 w 147"/>
                  <a:gd name="T7" fmla="*/ 2147483647 h 129"/>
                  <a:gd name="T8" fmla="*/ 2147483647 w 147"/>
                  <a:gd name="T9" fmla="*/ 2147483647 h 129"/>
                  <a:gd name="T10" fmla="*/ 2147483647 w 147"/>
                  <a:gd name="T11" fmla="*/ 2147483647 h 129"/>
                  <a:gd name="T12" fmla="*/ 2147483647 w 147"/>
                  <a:gd name="T13" fmla="*/ 2147483647 h 129"/>
                  <a:gd name="T14" fmla="*/ 2147483647 w 147"/>
                  <a:gd name="T15" fmla="*/ 2147483647 h 129"/>
                  <a:gd name="T16" fmla="*/ 2147483647 w 147"/>
                  <a:gd name="T17" fmla="*/ 2147483647 h 129"/>
                  <a:gd name="T18" fmla="*/ 2147483647 w 147"/>
                  <a:gd name="T19" fmla="*/ 2147483647 h 129"/>
                  <a:gd name="T20" fmla="*/ 2147483647 w 147"/>
                  <a:gd name="T21" fmla="*/ 2147483647 h 129"/>
                  <a:gd name="T22" fmla="*/ 2147483647 w 147"/>
                  <a:gd name="T23" fmla="*/ 2147483647 h 129"/>
                  <a:gd name="T24" fmla="*/ 2147483647 w 147"/>
                  <a:gd name="T25" fmla="*/ 2147483647 h 129"/>
                  <a:gd name="T26" fmla="*/ 2147483647 w 147"/>
                  <a:gd name="T27" fmla="*/ 2147483647 h 129"/>
                  <a:gd name="T28" fmla="*/ 2147483647 w 147"/>
                  <a:gd name="T29" fmla="*/ 2147483647 h 129"/>
                  <a:gd name="T30" fmla="*/ 2147483647 w 147"/>
                  <a:gd name="T31" fmla="*/ 2147483647 h 129"/>
                  <a:gd name="T32" fmla="*/ 2147483647 w 147"/>
                  <a:gd name="T33" fmla="*/ 2147483647 h 129"/>
                  <a:gd name="T34" fmla="*/ 2147483647 w 147"/>
                  <a:gd name="T35" fmla="*/ 2147483647 h 129"/>
                  <a:gd name="T36" fmla="*/ 2147483647 w 147"/>
                  <a:gd name="T37" fmla="*/ 2147483647 h 129"/>
                  <a:gd name="T38" fmla="*/ 2147483647 w 147"/>
                  <a:gd name="T39" fmla="*/ 2147483647 h 129"/>
                  <a:gd name="T40" fmla="*/ 2147483647 w 147"/>
                  <a:gd name="T41" fmla="*/ 2147483647 h 129"/>
                  <a:gd name="T42" fmla="*/ 2147483647 w 147"/>
                  <a:gd name="T43" fmla="*/ 2147483647 h 129"/>
                  <a:gd name="T44" fmla="*/ 2147483647 w 147"/>
                  <a:gd name="T45" fmla="*/ 2147483647 h 129"/>
                  <a:gd name="T46" fmla="*/ 2147483647 w 147"/>
                  <a:gd name="T47" fmla="*/ 2147483647 h 129"/>
                  <a:gd name="T48" fmla="*/ 2147483647 w 147"/>
                  <a:gd name="T49" fmla="*/ 2147483647 h 129"/>
                  <a:gd name="T50" fmla="*/ 2147483647 w 147"/>
                  <a:gd name="T51" fmla="*/ 2147483647 h 129"/>
                  <a:gd name="T52" fmla="*/ 2147483647 w 147"/>
                  <a:gd name="T53" fmla="*/ 2147483647 h 129"/>
                  <a:gd name="T54" fmla="*/ 2147483647 w 147"/>
                  <a:gd name="T55" fmla="*/ 2147483647 h 129"/>
                  <a:gd name="T56" fmla="*/ 2147483647 w 147"/>
                  <a:gd name="T57" fmla="*/ 2147483647 h 129"/>
                  <a:gd name="T58" fmla="*/ 2147483647 w 147"/>
                  <a:gd name="T59" fmla="*/ 2147483647 h 129"/>
                  <a:gd name="T60" fmla="*/ 2147483647 w 147"/>
                  <a:gd name="T61" fmla="*/ 2147483647 h 129"/>
                  <a:gd name="T62" fmla="*/ 2147483647 w 147"/>
                  <a:gd name="T63" fmla="*/ 2147483647 h 12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47"/>
                  <a:gd name="T97" fmla="*/ 0 h 129"/>
                  <a:gd name="T98" fmla="*/ 147 w 147"/>
                  <a:gd name="T99" fmla="*/ 129 h 12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0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209"/>
            <p:cNvGrpSpPr/>
            <p:nvPr/>
          </p:nvGrpSpPr>
          <p:grpSpPr bwMode="auto"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6171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2147483647 w 305"/>
                  <a:gd name="T3" fmla="*/ 0 h 212"/>
                  <a:gd name="T4" fmla="*/ 2147483647 w 305"/>
                  <a:gd name="T5" fmla="*/ 2147483647 h 212"/>
                  <a:gd name="T6" fmla="*/ 2147483647 w 305"/>
                  <a:gd name="T7" fmla="*/ 2147483647 h 212"/>
                  <a:gd name="T8" fmla="*/ 2147483647 w 305"/>
                  <a:gd name="T9" fmla="*/ 2147483647 h 212"/>
                  <a:gd name="T10" fmla="*/ 0 w 305"/>
                  <a:gd name="T11" fmla="*/ 2147483647 h 212"/>
                  <a:gd name="T12" fmla="*/ 0 w 305"/>
                  <a:gd name="T13" fmla="*/ 0 h 2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5"/>
                  <a:gd name="T22" fmla="*/ 0 h 212"/>
                  <a:gd name="T23" fmla="*/ 305 w 305"/>
                  <a:gd name="T24" fmla="*/ 212 h 2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147483647 w 48"/>
                  <a:gd name="T1" fmla="*/ 2147483647 h 78"/>
                  <a:gd name="T2" fmla="*/ 2147483647 w 48"/>
                  <a:gd name="T3" fmla="*/ 2147483647 h 78"/>
                  <a:gd name="T4" fmla="*/ 2147483647 w 48"/>
                  <a:gd name="T5" fmla="*/ 2147483647 h 78"/>
                  <a:gd name="T6" fmla="*/ 2147483647 w 48"/>
                  <a:gd name="T7" fmla="*/ 2147483647 h 78"/>
                  <a:gd name="T8" fmla="*/ 2147483647 w 48"/>
                  <a:gd name="T9" fmla="*/ 2147483647 h 78"/>
                  <a:gd name="T10" fmla="*/ 2147483647 w 48"/>
                  <a:gd name="T11" fmla="*/ 2147483647 h 78"/>
                  <a:gd name="T12" fmla="*/ 2147483647 w 48"/>
                  <a:gd name="T13" fmla="*/ 2147483647 h 78"/>
                  <a:gd name="T14" fmla="*/ 2147483647 w 48"/>
                  <a:gd name="T15" fmla="*/ 2147483647 h 78"/>
                  <a:gd name="T16" fmla="*/ 2147483647 w 48"/>
                  <a:gd name="T17" fmla="*/ 2147483647 h 78"/>
                  <a:gd name="T18" fmla="*/ 2147483647 w 48"/>
                  <a:gd name="T19" fmla="*/ 2147483647 h 78"/>
                  <a:gd name="T20" fmla="*/ 2147483647 w 48"/>
                  <a:gd name="T21" fmla="*/ 2147483647 h 78"/>
                  <a:gd name="T22" fmla="*/ 2147483647 w 48"/>
                  <a:gd name="T23" fmla="*/ 2147483647 h 78"/>
                  <a:gd name="T24" fmla="*/ 2147483647 w 48"/>
                  <a:gd name="T25" fmla="*/ 2147483647 h 78"/>
                  <a:gd name="T26" fmla="*/ 2147483647 w 48"/>
                  <a:gd name="T27" fmla="*/ 2147483647 h 78"/>
                  <a:gd name="T28" fmla="*/ 2147483647 w 48"/>
                  <a:gd name="T29" fmla="*/ 2147483647 h 78"/>
                  <a:gd name="T30" fmla="*/ 2147483647 w 48"/>
                  <a:gd name="T31" fmla="*/ 2147483647 h 78"/>
                  <a:gd name="T32" fmla="*/ 2147483647 w 48"/>
                  <a:gd name="T33" fmla="*/ 2147483647 h 78"/>
                  <a:gd name="T34" fmla="*/ 2147483647 w 48"/>
                  <a:gd name="T35" fmla="*/ 0 h 78"/>
                  <a:gd name="T36" fmla="*/ 2147483647 w 48"/>
                  <a:gd name="T37" fmla="*/ 0 h 78"/>
                  <a:gd name="T38" fmla="*/ 2147483647 w 48"/>
                  <a:gd name="T39" fmla="*/ 2147483647 h 78"/>
                  <a:gd name="T40" fmla="*/ 2147483647 w 48"/>
                  <a:gd name="T41" fmla="*/ 2147483647 h 78"/>
                  <a:gd name="T42" fmla="*/ 2147483647 w 48"/>
                  <a:gd name="T43" fmla="*/ 2147483647 h 78"/>
                  <a:gd name="T44" fmla="*/ 2147483647 w 48"/>
                  <a:gd name="T45" fmla="*/ 2147483647 h 78"/>
                  <a:gd name="T46" fmla="*/ 0 w 48"/>
                  <a:gd name="T47" fmla="*/ 2147483647 h 78"/>
                  <a:gd name="T48" fmla="*/ 0 w 48"/>
                  <a:gd name="T49" fmla="*/ 2147483647 h 78"/>
                  <a:gd name="T50" fmla="*/ 2147483647 w 48"/>
                  <a:gd name="T51" fmla="*/ 2147483647 h 78"/>
                  <a:gd name="T52" fmla="*/ 2147483647 w 48"/>
                  <a:gd name="T53" fmla="*/ 2147483647 h 78"/>
                  <a:gd name="T54" fmla="*/ 2147483647 w 48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78"/>
                  <a:gd name="T86" fmla="*/ 48 w 48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147483647 w 47"/>
                  <a:gd name="T1" fmla="*/ 2147483647 h 112"/>
                  <a:gd name="T2" fmla="*/ 2147483647 w 47"/>
                  <a:gd name="T3" fmla="*/ 2147483647 h 112"/>
                  <a:gd name="T4" fmla="*/ 2147483647 w 47"/>
                  <a:gd name="T5" fmla="*/ 2147483647 h 112"/>
                  <a:gd name="T6" fmla="*/ 2147483647 w 47"/>
                  <a:gd name="T7" fmla="*/ 2147483647 h 112"/>
                  <a:gd name="T8" fmla="*/ 2147483647 w 47"/>
                  <a:gd name="T9" fmla="*/ 2147483647 h 112"/>
                  <a:gd name="T10" fmla="*/ 2147483647 w 47"/>
                  <a:gd name="T11" fmla="*/ 2147483647 h 112"/>
                  <a:gd name="T12" fmla="*/ 2147483647 w 47"/>
                  <a:gd name="T13" fmla="*/ 2147483647 h 112"/>
                  <a:gd name="T14" fmla="*/ 2147483647 w 47"/>
                  <a:gd name="T15" fmla="*/ 2147483647 h 112"/>
                  <a:gd name="T16" fmla="*/ 2147483647 w 47"/>
                  <a:gd name="T17" fmla="*/ 2147483647 h 112"/>
                  <a:gd name="T18" fmla="*/ 2147483647 w 47"/>
                  <a:gd name="T19" fmla="*/ 2147483647 h 112"/>
                  <a:gd name="T20" fmla="*/ 2147483647 w 47"/>
                  <a:gd name="T21" fmla="*/ 2147483647 h 112"/>
                  <a:gd name="T22" fmla="*/ 2147483647 w 47"/>
                  <a:gd name="T23" fmla="*/ 2147483647 h 112"/>
                  <a:gd name="T24" fmla="*/ 2147483647 w 47"/>
                  <a:gd name="T25" fmla="*/ 2147483647 h 112"/>
                  <a:gd name="T26" fmla="*/ 2147483647 w 47"/>
                  <a:gd name="T27" fmla="*/ 2147483647 h 112"/>
                  <a:gd name="T28" fmla="*/ 2147483647 w 47"/>
                  <a:gd name="T29" fmla="*/ 2147483647 h 112"/>
                  <a:gd name="T30" fmla="*/ 2147483647 w 47"/>
                  <a:gd name="T31" fmla="*/ 2147483647 h 112"/>
                  <a:gd name="T32" fmla="*/ 2147483647 w 47"/>
                  <a:gd name="T33" fmla="*/ 2147483647 h 112"/>
                  <a:gd name="T34" fmla="*/ 2147483647 w 47"/>
                  <a:gd name="T35" fmla="*/ 0 h 112"/>
                  <a:gd name="T36" fmla="*/ 2147483647 w 47"/>
                  <a:gd name="T37" fmla="*/ 0 h 112"/>
                  <a:gd name="T38" fmla="*/ 2147483647 w 47"/>
                  <a:gd name="T39" fmla="*/ 2147483647 h 112"/>
                  <a:gd name="T40" fmla="*/ 2147483647 w 47"/>
                  <a:gd name="T41" fmla="*/ 2147483647 h 112"/>
                  <a:gd name="T42" fmla="*/ 2147483647 w 47"/>
                  <a:gd name="T43" fmla="*/ 2147483647 h 112"/>
                  <a:gd name="T44" fmla="*/ 2147483647 w 47"/>
                  <a:gd name="T45" fmla="*/ 2147483647 h 112"/>
                  <a:gd name="T46" fmla="*/ 0 w 47"/>
                  <a:gd name="T47" fmla="*/ 2147483647 h 112"/>
                  <a:gd name="T48" fmla="*/ 0 w 47"/>
                  <a:gd name="T49" fmla="*/ 2147483647 h 112"/>
                  <a:gd name="T50" fmla="*/ 2147483647 w 47"/>
                  <a:gd name="T51" fmla="*/ 2147483647 h 112"/>
                  <a:gd name="T52" fmla="*/ 2147483647 w 47"/>
                  <a:gd name="T53" fmla="*/ 2147483647 h 112"/>
                  <a:gd name="T54" fmla="*/ 2147483647 w 47"/>
                  <a:gd name="T55" fmla="*/ 0 h 11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7"/>
                  <a:gd name="T85" fmla="*/ 0 h 112"/>
                  <a:gd name="T86" fmla="*/ 47 w 47"/>
                  <a:gd name="T87" fmla="*/ 112 h 11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147483647 w 48"/>
                  <a:gd name="T1" fmla="*/ 2147483647 h 145"/>
                  <a:gd name="T2" fmla="*/ 2147483647 w 48"/>
                  <a:gd name="T3" fmla="*/ 2147483647 h 145"/>
                  <a:gd name="T4" fmla="*/ 2147483647 w 48"/>
                  <a:gd name="T5" fmla="*/ 2147483647 h 145"/>
                  <a:gd name="T6" fmla="*/ 2147483647 w 48"/>
                  <a:gd name="T7" fmla="*/ 2147483647 h 145"/>
                  <a:gd name="T8" fmla="*/ 2147483647 w 48"/>
                  <a:gd name="T9" fmla="*/ 2147483647 h 145"/>
                  <a:gd name="T10" fmla="*/ 2147483647 w 48"/>
                  <a:gd name="T11" fmla="*/ 2147483647 h 145"/>
                  <a:gd name="T12" fmla="*/ 2147483647 w 48"/>
                  <a:gd name="T13" fmla="*/ 2147483647 h 145"/>
                  <a:gd name="T14" fmla="*/ 2147483647 w 48"/>
                  <a:gd name="T15" fmla="*/ 2147483647 h 145"/>
                  <a:gd name="T16" fmla="*/ 2147483647 w 48"/>
                  <a:gd name="T17" fmla="*/ 2147483647 h 145"/>
                  <a:gd name="T18" fmla="*/ 2147483647 w 48"/>
                  <a:gd name="T19" fmla="*/ 2147483647 h 145"/>
                  <a:gd name="T20" fmla="*/ 2147483647 w 48"/>
                  <a:gd name="T21" fmla="*/ 2147483647 h 145"/>
                  <a:gd name="T22" fmla="*/ 2147483647 w 48"/>
                  <a:gd name="T23" fmla="*/ 2147483647 h 145"/>
                  <a:gd name="T24" fmla="*/ 2147483647 w 48"/>
                  <a:gd name="T25" fmla="*/ 2147483647 h 145"/>
                  <a:gd name="T26" fmla="*/ 2147483647 w 48"/>
                  <a:gd name="T27" fmla="*/ 2147483647 h 145"/>
                  <a:gd name="T28" fmla="*/ 2147483647 w 48"/>
                  <a:gd name="T29" fmla="*/ 2147483647 h 145"/>
                  <a:gd name="T30" fmla="*/ 2147483647 w 48"/>
                  <a:gd name="T31" fmla="*/ 2147483647 h 145"/>
                  <a:gd name="T32" fmla="*/ 2147483647 w 48"/>
                  <a:gd name="T33" fmla="*/ 2147483647 h 145"/>
                  <a:gd name="T34" fmla="*/ 2147483647 w 48"/>
                  <a:gd name="T35" fmla="*/ 0 h 145"/>
                  <a:gd name="T36" fmla="*/ 2147483647 w 48"/>
                  <a:gd name="T37" fmla="*/ 0 h 145"/>
                  <a:gd name="T38" fmla="*/ 2147483647 w 48"/>
                  <a:gd name="T39" fmla="*/ 2147483647 h 145"/>
                  <a:gd name="T40" fmla="*/ 2147483647 w 48"/>
                  <a:gd name="T41" fmla="*/ 2147483647 h 145"/>
                  <a:gd name="T42" fmla="*/ 2147483647 w 48"/>
                  <a:gd name="T43" fmla="*/ 2147483647 h 145"/>
                  <a:gd name="T44" fmla="*/ 2147483647 w 48"/>
                  <a:gd name="T45" fmla="*/ 2147483647 h 145"/>
                  <a:gd name="T46" fmla="*/ 0 w 48"/>
                  <a:gd name="T47" fmla="*/ 2147483647 h 145"/>
                  <a:gd name="T48" fmla="*/ 0 w 48"/>
                  <a:gd name="T49" fmla="*/ 2147483647 h 145"/>
                  <a:gd name="T50" fmla="*/ 2147483647 w 48"/>
                  <a:gd name="T51" fmla="*/ 2147483647 h 145"/>
                  <a:gd name="T52" fmla="*/ 2147483647 w 48"/>
                  <a:gd name="T53" fmla="*/ 2147483647 h 145"/>
                  <a:gd name="T54" fmla="*/ 2147483647 w 48"/>
                  <a:gd name="T55" fmla="*/ 0 h 145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45"/>
                  <a:gd name="T86" fmla="*/ 48 w 48"/>
                  <a:gd name="T87" fmla="*/ 145 h 145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147483647 w 48"/>
                  <a:gd name="T1" fmla="*/ 2147483647 h 180"/>
                  <a:gd name="T2" fmla="*/ 2147483647 w 48"/>
                  <a:gd name="T3" fmla="*/ 2147483647 h 180"/>
                  <a:gd name="T4" fmla="*/ 2147483647 w 48"/>
                  <a:gd name="T5" fmla="*/ 2147483647 h 180"/>
                  <a:gd name="T6" fmla="*/ 2147483647 w 48"/>
                  <a:gd name="T7" fmla="*/ 2147483647 h 180"/>
                  <a:gd name="T8" fmla="*/ 2147483647 w 48"/>
                  <a:gd name="T9" fmla="*/ 2147483647 h 180"/>
                  <a:gd name="T10" fmla="*/ 2147483647 w 48"/>
                  <a:gd name="T11" fmla="*/ 2147483647 h 180"/>
                  <a:gd name="T12" fmla="*/ 2147483647 w 48"/>
                  <a:gd name="T13" fmla="*/ 2147483647 h 180"/>
                  <a:gd name="T14" fmla="*/ 2147483647 w 48"/>
                  <a:gd name="T15" fmla="*/ 2147483647 h 180"/>
                  <a:gd name="T16" fmla="*/ 2147483647 w 48"/>
                  <a:gd name="T17" fmla="*/ 2147483647 h 180"/>
                  <a:gd name="T18" fmla="*/ 2147483647 w 48"/>
                  <a:gd name="T19" fmla="*/ 2147483647 h 180"/>
                  <a:gd name="T20" fmla="*/ 2147483647 w 48"/>
                  <a:gd name="T21" fmla="*/ 2147483647 h 180"/>
                  <a:gd name="T22" fmla="*/ 2147483647 w 48"/>
                  <a:gd name="T23" fmla="*/ 2147483647 h 180"/>
                  <a:gd name="T24" fmla="*/ 2147483647 w 48"/>
                  <a:gd name="T25" fmla="*/ 2147483647 h 180"/>
                  <a:gd name="T26" fmla="*/ 2147483647 w 48"/>
                  <a:gd name="T27" fmla="*/ 2147483647 h 180"/>
                  <a:gd name="T28" fmla="*/ 2147483647 w 48"/>
                  <a:gd name="T29" fmla="*/ 2147483647 h 180"/>
                  <a:gd name="T30" fmla="*/ 2147483647 w 48"/>
                  <a:gd name="T31" fmla="*/ 2147483647 h 180"/>
                  <a:gd name="T32" fmla="*/ 2147483647 w 48"/>
                  <a:gd name="T33" fmla="*/ 2147483647 h 180"/>
                  <a:gd name="T34" fmla="*/ 2147483647 w 48"/>
                  <a:gd name="T35" fmla="*/ 0 h 180"/>
                  <a:gd name="T36" fmla="*/ 2147483647 w 48"/>
                  <a:gd name="T37" fmla="*/ 0 h 180"/>
                  <a:gd name="T38" fmla="*/ 2147483647 w 48"/>
                  <a:gd name="T39" fmla="*/ 2147483647 h 180"/>
                  <a:gd name="T40" fmla="*/ 2147483647 w 48"/>
                  <a:gd name="T41" fmla="*/ 2147483647 h 180"/>
                  <a:gd name="T42" fmla="*/ 2147483647 w 48"/>
                  <a:gd name="T43" fmla="*/ 2147483647 h 180"/>
                  <a:gd name="T44" fmla="*/ 2147483647 w 48"/>
                  <a:gd name="T45" fmla="*/ 2147483647 h 180"/>
                  <a:gd name="T46" fmla="*/ 0 w 48"/>
                  <a:gd name="T47" fmla="*/ 2147483647 h 180"/>
                  <a:gd name="T48" fmla="*/ 0 w 48"/>
                  <a:gd name="T49" fmla="*/ 2147483647 h 180"/>
                  <a:gd name="T50" fmla="*/ 2147483647 w 48"/>
                  <a:gd name="T51" fmla="*/ 2147483647 h 180"/>
                  <a:gd name="T52" fmla="*/ 2147483647 w 48"/>
                  <a:gd name="T53" fmla="*/ 2147483647 h 180"/>
                  <a:gd name="T54" fmla="*/ 2147483647 w 48"/>
                  <a:gd name="T55" fmla="*/ 0 h 18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80"/>
                  <a:gd name="T86" fmla="*/ 48 w 48"/>
                  <a:gd name="T87" fmla="*/ 180 h 18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2147483647 w 185"/>
                  <a:gd name="T1" fmla="*/ 0 h 97"/>
                  <a:gd name="T2" fmla="*/ 2147483647 w 185"/>
                  <a:gd name="T3" fmla="*/ 2147483647 h 97"/>
                  <a:gd name="T4" fmla="*/ 2147483647 w 185"/>
                  <a:gd name="T5" fmla="*/ 2147483647 h 97"/>
                  <a:gd name="T6" fmla="*/ 2147483647 w 185"/>
                  <a:gd name="T7" fmla="*/ 2147483647 h 97"/>
                  <a:gd name="T8" fmla="*/ 2147483647 w 185"/>
                  <a:gd name="T9" fmla="*/ 2147483647 h 97"/>
                  <a:gd name="T10" fmla="*/ 2147483647 w 185"/>
                  <a:gd name="T11" fmla="*/ 2147483647 h 97"/>
                  <a:gd name="T12" fmla="*/ 0 w 185"/>
                  <a:gd name="T13" fmla="*/ 2147483647 h 97"/>
                  <a:gd name="T14" fmla="*/ 2147483647 w 185"/>
                  <a:gd name="T15" fmla="*/ 2147483647 h 97"/>
                  <a:gd name="T16" fmla="*/ 2147483647 w 185"/>
                  <a:gd name="T17" fmla="*/ 2147483647 h 97"/>
                  <a:gd name="T18" fmla="*/ 2147483647 w 18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5"/>
                  <a:gd name="T31" fmla="*/ 0 h 97"/>
                  <a:gd name="T32" fmla="*/ 185 w 18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组合 207"/>
            <p:cNvGrpSpPr/>
            <p:nvPr/>
          </p:nvGrpSpPr>
          <p:grpSpPr bwMode="auto"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6168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2147483647 w 349"/>
                  <a:gd name="T1" fmla="*/ 2147483647 h 309"/>
                  <a:gd name="T2" fmla="*/ 2147483647 w 349"/>
                  <a:gd name="T3" fmla="*/ 2147483647 h 309"/>
                  <a:gd name="T4" fmla="*/ 2147483647 w 349"/>
                  <a:gd name="T5" fmla="*/ 2147483647 h 309"/>
                  <a:gd name="T6" fmla="*/ 2147483647 w 349"/>
                  <a:gd name="T7" fmla="*/ 2147483647 h 309"/>
                  <a:gd name="T8" fmla="*/ 2147483647 w 349"/>
                  <a:gd name="T9" fmla="*/ 2147483647 h 309"/>
                  <a:gd name="T10" fmla="*/ 2147483647 w 349"/>
                  <a:gd name="T11" fmla="*/ 2147483647 h 309"/>
                  <a:gd name="T12" fmla="*/ 2147483647 w 349"/>
                  <a:gd name="T13" fmla="*/ 2147483647 h 309"/>
                  <a:gd name="T14" fmla="*/ 2147483647 w 349"/>
                  <a:gd name="T15" fmla="*/ 2147483647 h 309"/>
                  <a:gd name="T16" fmla="*/ 2147483647 w 349"/>
                  <a:gd name="T17" fmla="*/ 2147483647 h 309"/>
                  <a:gd name="T18" fmla="*/ 2147483647 w 349"/>
                  <a:gd name="T19" fmla="*/ 2147483647 h 309"/>
                  <a:gd name="T20" fmla="*/ 2147483647 w 349"/>
                  <a:gd name="T21" fmla="*/ 2147483647 h 309"/>
                  <a:gd name="T22" fmla="*/ 2147483647 w 349"/>
                  <a:gd name="T23" fmla="*/ 2147483647 h 309"/>
                  <a:gd name="T24" fmla="*/ 2147483647 w 349"/>
                  <a:gd name="T25" fmla="*/ 2147483647 h 309"/>
                  <a:gd name="T26" fmla="*/ 2147483647 w 349"/>
                  <a:gd name="T27" fmla="*/ 2147483647 h 309"/>
                  <a:gd name="T28" fmla="*/ 2147483647 w 349"/>
                  <a:gd name="T29" fmla="*/ 2147483647 h 309"/>
                  <a:gd name="T30" fmla="*/ 2147483647 w 349"/>
                  <a:gd name="T31" fmla="*/ 2147483647 h 309"/>
                  <a:gd name="T32" fmla="*/ 2147483647 w 349"/>
                  <a:gd name="T33" fmla="*/ 2147483647 h 309"/>
                  <a:gd name="T34" fmla="*/ 2147483647 w 349"/>
                  <a:gd name="T35" fmla="*/ 2147483647 h 309"/>
                  <a:gd name="T36" fmla="*/ 2147483647 w 349"/>
                  <a:gd name="T37" fmla="*/ 2147483647 h 309"/>
                  <a:gd name="T38" fmla="*/ 2147483647 w 349"/>
                  <a:gd name="T39" fmla="*/ 2147483647 h 309"/>
                  <a:gd name="T40" fmla="*/ 2147483647 w 349"/>
                  <a:gd name="T41" fmla="*/ 2147483647 h 309"/>
                  <a:gd name="T42" fmla="*/ 2147483647 w 349"/>
                  <a:gd name="T43" fmla="*/ 2147483647 h 309"/>
                  <a:gd name="T44" fmla="*/ 2147483647 w 349"/>
                  <a:gd name="T45" fmla="*/ 2147483647 h 309"/>
                  <a:gd name="T46" fmla="*/ 2147483647 w 349"/>
                  <a:gd name="T47" fmla="*/ 2147483647 h 309"/>
                  <a:gd name="T48" fmla="*/ 2147483647 w 349"/>
                  <a:gd name="T49" fmla="*/ 0 h 309"/>
                  <a:gd name="T50" fmla="*/ 2147483647 w 349"/>
                  <a:gd name="T51" fmla="*/ 2147483647 h 309"/>
                  <a:gd name="T52" fmla="*/ 2147483647 w 349"/>
                  <a:gd name="T53" fmla="*/ 2147483647 h 309"/>
                  <a:gd name="T54" fmla="*/ 2147483647 w 349"/>
                  <a:gd name="T55" fmla="*/ 2147483647 h 309"/>
                  <a:gd name="T56" fmla="*/ 2147483647 w 349"/>
                  <a:gd name="T57" fmla="*/ 2147483647 h 309"/>
                  <a:gd name="T58" fmla="*/ 2147483647 w 349"/>
                  <a:gd name="T59" fmla="*/ 2147483647 h 309"/>
                  <a:gd name="T60" fmla="*/ 2147483647 w 349"/>
                  <a:gd name="T61" fmla="*/ 2147483647 h 309"/>
                  <a:gd name="T62" fmla="*/ 2147483647 w 349"/>
                  <a:gd name="T63" fmla="*/ 2147483647 h 309"/>
                  <a:gd name="T64" fmla="*/ 2147483647 w 349"/>
                  <a:gd name="T65" fmla="*/ 2147483647 h 309"/>
                  <a:gd name="T66" fmla="*/ 2147483647 w 349"/>
                  <a:gd name="T67" fmla="*/ 2147483647 h 309"/>
                  <a:gd name="T68" fmla="*/ 2147483647 w 349"/>
                  <a:gd name="T69" fmla="*/ 2147483647 h 309"/>
                  <a:gd name="T70" fmla="*/ 2147483647 w 349"/>
                  <a:gd name="T71" fmla="*/ 0 h 3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49"/>
                  <a:gd name="T109" fmla="*/ 0 h 309"/>
                  <a:gd name="T110" fmla="*/ 349 w 349"/>
                  <a:gd name="T111" fmla="*/ 309 h 3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2147483647 w 102"/>
                  <a:gd name="T1" fmla="*/ 0 h 87"/>
                  <a:gd name="T2" fmla="*/ 2147483647 w 102"/>
                  <a:gd name="T3" fmla="*/ 2147483647 h 87"/>
                  <a:gd name="T4" fmla="*/ 2147483647 w 102"/>
                  <a:gd name="T5" fmla="*/ 2147483647 h 87"/>
                  <a:gd name="T6" fmla="*/ 2147483647 w 102"/>
                  <a:gd name="T7" fmla="*/ 2147483647 h 87"/>
                  <a:gd name="T8" fmla="*/ 2147483647 w 102"/>
                  <a:gd name="T9" fmla="*/ 2147483647 h 87"/>
                  <a:gd name="T10" fmla="*/ 2147483647 w 102"/>
                  <a:gd name="T11" fmla="*/ 2147483647 h 87"/>
                  <a:gd name="T12" fmla="*/ 2147483647 w 102"/>
                  <a:gd name="T13" fmla="*/ 2147483647 h 87"/>
                  <a:gd name="T14" fmla="*/ 2147483647 w 102"/>
                  <a:gd name="T15" fmla="*/ 2147483647 h 87"/>
                  <a:gd name="T16" fmla="*/ 2147483647 w 102"/>
                  <a:gd name="T17" fmla="*/ 2147483647 h 87"/>
                  <a:gd name="T18" fmla="*/ 2147483647 w 102"/>
                  <a:gd name="T19" fmla="*/ 2147483647 h 87"/>
                  <a:gd name="T20" fmla="*/ 2147483647 w 102"/>
                  <a:gd name="T21" fmla="*/ 2147483647 h 87"/>
                  <a:gd name="T22" fmla="*/ 2147483647 w 102"/>
                  <a:gd name="T23" fmla="*/ 2147483647 h 87"/>
                  <a:gd name="T24" fmla="*/ 2147483647 w 102"/>
                  <a:gd name="T25" fmla="*/ 2147483647 h 87"/>
                  <a:gd name="T26" fmla="*/ 2147483647 w 102"/>
                  <a:gd name="T27" fmla="*/ 2147483647 h 87"/>
                  <a:gd name="T28" fmla="*/ 2147483647 w 102"/>
                  <a:gd name="T29" fmla="*/ 2147483647 h 87"/>
                  <a:gd name="T30" fmla="*/ 2147483647 w 102"/>
                  <a:gd name="T31" fmla="*/ 2147483647 h 87"/>
                  <a:gd name="T32" fmla="*/ 0 w 102"/>
                  <a:gd name="T33" fmla="*/ 2147483647 h 87"/>
                  <a:gd name="T34" fmla="*/ 2147483647 w 102"/>
                  <a:gd name="T35" fmla="*/ 0 h 8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2"/>
                  <a:gd name="T55" fmla="*/ 0 h 87"/>
                  <a:gd name="T56" fmla="*/ 102 w 102"/>
                  <a:gd name="T57" fmla="*/ 87 h 8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147483647 w 84"/>
                  <a:gd name="T1" fmla="*/ 0 h 72"/>
                  <a:gd name="T2" fmla="*/ 2147483647 w 84"/>
                  <a:gd name="T3" fmla="*/ 2147483647 h 72"/>
                  <a:gd name="T4" fmla="*/ 2147483647 w 84"/>
                  <a:gd name="T5" fmla="*/ 2147483647 h 72"/>
                  <a:gd name="T6" fmla="*/ 2147483647 w 84"/>
                  <a:gd name="T7" fmla="*/ 2147483647 h 72"/>
                  <a:gd name="T8" fmla="*/ 2147483647 w 84"/>
                  <a:gd name="T9" fmla="*/ 2147483647 h 72"/>
                  <a:gd name="T10" fmla="*/ 2147483647 w 84"/>
                  <a:gd name="T11" fmla="*/ 2147483647 h 72"/>
                  <a:gd name="T12" fmla="*/ 2147483647 w 84"/>
                  <a:gd name="T13" fmla="*/ 2147483647 h 72"/>
                  <a:gd name="T14" fmla="*/ 2147483647 w 84"/>
                  <a:gd name="T15" fmla="*/ 2147483647 h 72"/>
                  <a:gd name="T16" fmla="*/ 2147483647 w 84"/>
                  <a:gd name="T17" fmla="*/ 2147483647 h 72"/>
                  <a:gd name="T18" fmla="*/ 2147483647 w 84"/>
                  <a:gd name="T19" fmla="*/ 2147483647 h 72"/>
                  <a:gd name="T20" fmla="*/ 2147483647 w 84"/>
                  <a:gd name="T21" fmla="*/ 2147483647 h 72"/>
                  <a:gd name="T22" fmla="*/ 2147483647 w 84"/>
                  <a:gd name="T23" fmla="*/ 2147483647 h 72"/>
                  <a:gd name="T24" fmla="*/ 2147483647 w 84"/>
                  <a:gd name="T25" fmla="*/ 2147483647 h 72"/>
                  <a:gd name="T26" fmla="*/ 2147483647 w 84"/>
                  <a:gd name="T27" fmla="*/ 2147483647 h 72"/>
                  <a:gd name="T28" fmla="*/ 0 w 84"/>
                  <a:gd name="T29" fmla="*/ 2147483647 h 72"/>
                  <a:gd name="T30" fmla="*/ 2147483647 w 84"/>
                  <a:gd name="T31" fmla="*/ 0 h 7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4"/>
                  <a:gd name="T49" fmla="*/ 0 h 72"/>
                  <a:gd name="T50" fmla="*/ 84 w 84"/>
                  <a:gd name="T51" fmla="*/ 72 h 7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8185" y="844320"/>
            <a:ext cx="7694116" cy="569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600" dirty="0"/>
          </a:p>
          <a:p>
            <a:r>
              <a:rPr lang="en-US" altLang="zh-CN" sz="1600" dirty="0"/>
              <a:t>1</a:t>
            </a:r>
            <a:r>
              <a:rPr lang="en-US" altLang="zh-CN" sz="1600" dirty="0"/>
              <a:t>.</a:t>
            </a:r>
            <a:r>
              <a:rPr lang="zh-CN" altLang="en-US" sz="1600" dirty="0"/>
              <a:t>误操作更新了</a:t>
            </a:r>
            <a:r>
              <a:rPr lang="en-US" altLang="zh-CN" sz="1600" dirty="0"/>
              <a:t>centos6.5</a:t>
            </a:r>
            <a:r>
              <a:rPr lang="zh-CN" altLang="en-US" sz="1600" dirty="0"/>
              <a:t>内核，导致虚拟机不兼容无法启动。搜索引擎翻阅无数，进入</a:t>
            </a:r>
            <a:r>
              <a:rPr lang="en-US" altLang="zh-CN" sz="1600" dirty="0"/>
              <a:t>bios</a:t>
            </a:r>
            <a:r>
              <a:rPr lang="zh-CN" altLang="en-US" sz="1600" dirty="0"/>
              <a:t>选择低版本内核终于启动成功，切忌手贱。</a:t>
            </a:r>
            <a:endParaRPr lang="zh-CN" altLang="en-US" sz="1600" dirty="0"/>
          </a:p>
          <a:p>
            <a:r>
              <a:rPr lang="en-US" altLang="zh-CN" sz="1600" dirty="0"/>
              <a:t>2.sqoop2</a:t>
            </a:r>
            <a:r>
              <a:rPr lang="zh-CN" altLang="en-US" sz="1600" dirty="0"/>
              <a:t>导出命令改变，</a:t>
            </a:r>
            <a:r>
              <a:rPr lang="en-US" altLang="zh-CN" sz="1600" dirty="0"/>
              <a:t>job</a:t>
            </a:r>
            <a:r>
              <a:rPr lang="zh-CN" altLang="en-US" sz="1600" dirty="0"/>
              <a:t>设置后无法启动，重试几次后成功，不知道原因是什么。</a:t>
            </a:r>
            <a:endParaRPr lang="zh-CN" altLang="en-US" sz="1600" dirty="0"/>
          </a:p>
          <a:p>
            <a:r>
              <a:rPr lang="zh-CN" altLang="en-US" sz="1600" dirty="0"/>
              <a:t>重新安装</a:t>
            </a:r>
            <a:r>
              <a:rPr lang="en-US" altLang="zh-CN" sz="1600" dirty="0"/>
              <a:t>sqoop1.4.7</a:t>
            </a:r>
            <a:r>
              <a:rPr lang="zh-CN" altLang="en-US" sz="1600" dirty="0"/>
              <a:t>成功从</a:t>
            </a:r>
            <a:r>
              <a:rPr lang="en-US" altLang="zh-CN" sz="1600" dirty="0"/>
              <a:t>MySQL</a:t>
            </a:r>
            <a:r>
              <a:rPr lang="zh-CN" altLang="en-US" sz="1600" dirty="0"/>
              <a:t>导出数据至</a:t>
            </a:r>
            <a:r>
              <a:rPr lang="en-US" altLang="zh-CN" sz="1600" dirty="0"/>
              <a:t>HDFS</a:t>
            </a:r>
            <a:endParaRPr lang="en-US" altLang="zh-CN" sz="1600" dirty="0"/>
          </a:p>
          <a:p>
            <a:r>
              <a:rPr lang="en-US" altLang="zh-CN" sz="1600" dirty="0"/>
              <a:t>3.spring+structs</a:t>
            </a:r>
            <a:r>
              <a:rPr lang="zh-CN" altLang="en-US" sz="1600" dirty="0"/>
              <a:t>工程创建测试类，无法正常启动，</a:t>
            </a:r>
            <a:r>
              <a:rPr lang="en-US" altLang="zh-CN" sz="1600" dirty="0" err="1"/>
              <a:t>jdbc.properties</a:t>
            </a:r>
            <a:r>
              <a:rPr lang="zh-CN" altLang="en-US" sz="1600" dirty="0"/>
              <a:t>没找到，不能使用*</a:t>
            </a:r>
            <a:r>
              <a:rPr lang="en-US" altLang="zh-CN" sz="1600" dirty="0"/>
              <a:t>.properties</a:t>
            </a:r>
            <a:r>
              <a:rPr lang="zh-CN" altLang="en-US" sz="1600" dirty="0"/>
              <a:t>代替。</a:t>
            </a:r>
            <a:endParaRPr lang="zh-CN" altLang="en-US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使用</a:t>
            </a:r>
            <a:r>
              <a:rPr lang="en-US" altLang="zh-CN" sz="1600" dirty="0"/>
              <a:t>split(",",-1)</a:t>
            </a:r>
            <a:r>
              <a:rPr lang="zh-CN" altLang="en-US" sz="1600" dirty="0"/>
              <a:t>，防止文本文件最后一个字段为空，报错数组溢出。</a:t>
            </a:r>
            <a:endParaRPr lang="zh-CN" altLang="en-US" sz="1600" dirty="0"/>
          </a:p>
          <a:p>
            <a:r>
              <a:rPr lang="en-US" altLang="zh-CN" sz="1600" dirty="0"/>
              <a:t>5.</a:t>
            </a:r>
            <a:r>
              <a:rPr lang="zh-CN" altLang="en-US" sz="1600" dirty="0"/>
              <a:t>数据空值及时间戳统一处理，</a:t>
            </a:r>
            <a:r>
              <a:rPr lang="en-US" altLang="zh-CN" sz="1600" dirty="0"/>
              <a:t>MySQL</a:t>
            </a:r>
            <a:r>
              <a:rPr lang="zh-CN" altLang="en-US" sz="1600" dirty="0"/>
              <a:t>中文乱码。</a:t>
            </a:r>
            <a:endParaRPr lang="zh-CN" altLang="en-US" sz="1600" dirty="0"/>
          </a:p>
          <a:p>
            <a:r>
              <a:rPr lang="en-US" altLang="zh-CN" sz="1600" dirty="0"/>
              <a:t>6.mybatis.xml</a:t>
            </a:r>
            <a:r>
              <a:rPr lang="zh-CN" altLang="en-US" sz="1600" dirty="0"/>
              <a:t>中开启驼峰命名规则实现自动映射 ：</a:t>
            </a:r>
            <a:r>
              <a:rPr lang="en-US" altLang="zh-CN" sz="1600" dirty="0" err="1"/>
              <a:t>mapUnderscoreToCamelCase</a:t>
            </a:r>
            <a:r>
              <a:rPr lang="en-US" altLang="zh-CN" sz="1600" dirty="0"/>
              <a:t> = true</a:t>
            </a:r>
            <a:endParaRPr lang="en-US" altLang="zh-CN" sz="1600" dirty="0"/>
          </a:p>
          <a:p>
            <a:r>
              <a:rPr lang="en-US" altLang="zh-CN" sz="1600" dirty="0"/>
              <a:t>7.pom</a:t>
            </a:r>
            <a:r>
              <a:rPr lang="zh-CN" altLang="en-US" sz="1600" dirty="0"/>
              <a:t>文件中添加</a:t>
            </a:r>
            <a:r>
              <a:rPr lang="en-US" altLang="zh-CN" sz="1600" dirty="0"/>
              <a:t>&lt;packaging&gt;war&lt;/packaging&gt;</a:t>
            </a:r>
            <a:r>
              <a:rPr lang="zh-CN" altLang="en-US" sz="1600" dirty="0"/>
              <a:t>，不然</a:t>
            </a:r>
            <a:r>
              <a:rPr lang="en-US" altLang="zh-CN" sz="1600" dirty="0"/>
              <a:t>tomcat-server</a:t>
            </a:r>
            <a:r>
              <a:rPr lang="zh-CN" altLang="en-US" sz="1600" dirty="0"/>
              <a:t>启动后找不到</a:t>
            </a:r>
            <a:r>
              <a:rPr lang="en-US" altLang="zh-CN" sz="1600" dirty="0"/>
              <a:t>war</a:t>
            </a:r>
            <a:r>
              <a:rPr lang="zh-CN" altLang="en-US" sz="1600" dirty="0"/>
              <a:t>包。</a:t>
            </a:r>
            <a:endParaRPr lang="zh-CN" altLang="en-US" sz="1600" dirty="0"/>
          </a:p>
          <a:p>
            <a:r>
              <a:rPr lang="en-US" altLang="zh-CN" sz="1600" dirty="0"/>
              <a:t>8.</a:t>
            </a:r>
            <a:r>
              <a:rPr lang="zh-CN" altLang="en-US" sz="1600" dirty="0"/>
              <a:t>使用</a:t>
            </a:r>
            <a:r>
              <a:rPr lang="en-US" altLang="zh-CN" sz="1600" dirty="0"/>
              <a:t>idea</a:t>
            </a:r>
            <a:r>
              <a:rPr lang="zh-CN" altLang="en-US" sz="1600" dirty="0"/>
              <a:t>将代码提交到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协作开发，</a:t>
            </a:r>
            <a:r>
              <a:rPr lang="en-US" altLang="zh-CN" sz="1600" dirty="0"/>
              <a:t>idea</a:t>
            </a:r>
            <a:r>
              <a:rPr lang="zh-CN" altLang="en-US" sz="1600" dirty="0"/>
              <a:t>一直报错仓库连接不上，后来发现选的</a:t>
            </a:r>
            <a:r>
              <a:rPr lang="en-US" altLang="zh-CN" sz="1600" dirty="0" err="1"/>
              <a:t>ssh</a:t>
            </a:r>
            <a:r>
              <a:rPr lang="zh-CN" altLang="en-US" sz="1600" dirty="0"/>
              <a:t>而不是使用</a:t>
            </a:r>
            <a:r>
              <a:rPr lang="en-US" altLang="zh-CN" sz="1600" dirty="0"/>
              <a:t>https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9.hbase</a:t>
            </a:r>
            <a:r>
              <a:rPr lang="zh-CN" altLang="en-US" sz="1600" dirty="0"/>
              <a:t>导入大批量数据，使用</a:t>
            </a:r>
            <a:r>
              <a:rPr lang="en-US" altLang="zh-CN" sz="1600" dirty="0" err="1"/>
              <a:t>importtsv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bulkload</a:t>
            </a:r>
            <a:r>
              <a:rPr lang="zh-CN" altLang="en-US" sz="1600" dirty="0"/>
              <a:t>出现异常，后更换</a:t>
            </a:r>
            <a:r>
              <a:rPr lang="en-US" altLang="zh-CN" sz="1600" dirty="0" err="1"/>
              <a:t>hbase</a:t>
            </a:r>
            <a:r>
              <a:rPr lang="zh-CN" altLang="en-US" sz="1600" dirty="0"/>
              <a:t>版本从</a:t>
            </a:r>
            <a:r>
              <a:rPr lang="en-US" altLang="zh-CN" sz="1600" dirty="0"/>
              <a:t>2.1.4</a:t>
            </a:r>
            <a:r>
              <a:rPr lang="zh-CN" altLang="en-US" sz="1600" dirty="0"/>
              <a:t>至</a:t>
            </a:r>
            <a:r>
              <a:rPr lang="en-US" altLang="zh-CN" sz="1600" dirty="0"/>
              <a:t>1.2.4</a:t>
            </a:r>
            <a:r>
              <a:rPr lang="zh-CN" altLang="en-US" sz="1600" dirty="0"/>
              <a:t>后成功导入，换版本时还需要清空</a:t>
            </a:r>
            <a:r>
              <a:rPr lang="en-US" altLang="zh-CN" sz="1600" dirty="0"/>
              <a:t>zookeeper</a:t>
            </a:r>
            <a:r>
              <a:rPr lang="zh-CN" altLang="en-US" sz="1600" dirty="0"/>
              <a:t>中</a:t>
            </a:r>
            <a:r>
              <a:rPr lang="en-US" altLang="zh-CN" sz="1600" dirty="0" err="1"/>
              <a:t>hbase</a:t>
            </a:r>
            <a:r>
              <a:rPr lang="zh-CN" altLang="en-US" sz="1600" dirty="0"/>
              <a:t>元数据信息。</a:t>
            </a:r>
            <a:endParaRPr lang="zh-CN" altLang="en-US" sz="1600" dirty="0"/>
          </a:p>
          <a:p>
            <a:r>
              <a:rPr lang="en-US" altLang="zh-CN" sz="1600" dirty="0"/>
              <a:t>10.</a:t>
            </a:r>
            <a:r>
              <a:rPr lang="zh-CN" altLang="en-US" sz="1600" dirty="0">
                <a:sym typeface="+mn-ea"/>
              </a:rPr>
              <a:t>尝试使用</a:t>
            </a:r>
            <a:r>
              <a:rPr lang="en-US" altLang="zh-CN" sz="1600" dirty="0">
                <a:sym typeface="+mn-ea"/>
              </a:rPr>
              <a:t>Kubernetes</a:t>
            </a:r>
            <a:r>
              <a:rPr lang="zh-CN" altLang="en-US" sz="1600" dirty="0">
                <a:sym typeface="+mn-ea"/>
              </a:rPr>
              <a:t>部署</a:t>
            </a:r>
            <a:r>
              <a:rPr lang="en-US" altLang="zh-CN" sz="1600" dirty="0">
                <a:sym typeface="+mn-ea"/>
              </a:rPr>
              <a:t>Docker</a:t>
            </a:r>
            <a:r>
              <a:rPr lang="zh-CN" altLang="en-US" sz="1600" dirty="0">
                <a:sym typeface="+mn-ea"/>
              </a:rPr>
              <a:t>化服务。包括</a:t>
            </a:r>
            <a:r>
              <a:rPr lang="en-US" altLang="zh-CN" sz="1600" dirty="0">
                <a:sym typeface="+mn-ea"/>
              </a:rPr>
              <a:t>tomcat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java web</a:t>
            </a:r>
            <a:r>
              <a:rPr lang="zh-CN" altLang="en-US" sz="1600" dirty="0">
                <a:sym typeface="+mn-ea"/>
              </a:rPr>
              <a:t>以及</a:t>
            </a:r>
            <a:r>
              <a:rPr lang="en-US" altLang="zh-CN" sz="1600" dirty="0" err="1">
                <a:sym typeface="+mn-ea"/>
              </a:rPr>
              <a:t>nginx</a:t>
            </a:r>
            <a:r>
              <a:rPr lang="zh-CN" altLang="en-US" sz="1600" dirty="0" smtClean="0">
                <a:sym typeface="+mn-ea"/>
              </a:rPr>
              <a:t>。</a:t>
            </a:r>
            <a:endParaRPr lang="zh-CN" altLang="en-US" sz="1600" dirty="0" smtClean="0">
              <a:sym typeface="+mn-ea"/>
            </a:endParaRPr>
          </a:p>
          <a:p>
            <a:r>
              <a:rPr lang="en-US" altLang="zh-CN" sz="1600" dirty="0" smtClean="0">
                <a:sym typeface="+mn-ea"/>
              </a:rPr>
              <a:t>11.</a:t>
            </a:r>
            <a:r>
              <a:rPr lang="zh-CN" altLang="en-US" sz="1600" dirty="0" smtClean="0">
                <a:sym typeface="+mn-ea"/>
              </a:rPr>
              <a:t>数据导入</a:t>
            </a:r>
            <a:r>
              <a:rPr lang="en-US" altLang="zh-CN" sz="1600" dirty="0" smtClean="0">
                <a:sym typeface="+mn-ea"/>
              </a:rPr>
              <a:t>HBase</a:t>
            </a:r>
            <a:r>
              <a:rPr lang="zh-CN" altLang="en-US" sz="1600" dirty="0" smtClean="0">
                <a:sym typeface="+mn-ea"/>
              </a:rPr>
              <a:t>。</a:t>
            </a:r>
            <a:r>
              <a:rPr lang="en-US" altLang="zh-CN" sz="1600" dirty="0" smtClean="0">
                <a:sym typeface="+mn-ea"/>
              </a:rPr>
              <a:t>先通过ImportTsv生产HFile文件，再通过completeBulkload导入HBase。</a:t>
            </a:r>
            <a:r>
              <a:rPr lang="zh-CN" altLang="en-US" sz="1600" dirty="0" smtClean="0">
                <a:sym typeface="+mn-ea"/>
              </a:rPr>
              <a:t>执行命令时总是失败，后添加依赖包重启重试多次后成功。</a:t>
            </a:r>
            <a:endParaRPr lang="en-US" altLang="zh-CN" sz="1600" dirty="0" smtClean="0">
              <a:sym typeface="+mn-ea"/>
            </a:endParaRPr>
          </a:p>
          <a:p>
            <a:endParaRPr lang="zh-CN" altLang="en-US" sz="1600" dirty="0">
              <a:latin typeface="+mj-ea"/>
              <a:ea typeface="+mj-ea"/>
            </a:endParaRPr>
          </a:p>
          <a:p>
            <a:endParaRPr lang="zh-CN" altLang="en-US" sz="1400" dirty="0"/>
          </a:p>
          <a:p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3285490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Presto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9"/>
          <p:cNvGrpSpPr/>
          <p:nvPr/>
        </p:nvGrpSpPr>
        <p:grpSpPr bwMode="auto">
          <a:xfrm>
            <a:off x="899592" y="4293096"/>
            <a:ext cx="7128792" cy="657225"/>
            <a:chOff x="2692946" y="4096380"/>
            <a:chExt cx="7539950" cy="656681"/>
          </a:xfrm>
        </p:grpSpPr>
        <p:grpSp>
          <p:nvGrpSpPr>
            <p:cNvPr id="3" name="组合 206"/>
            <p:cNvGrpSpPr/>
            <p:nvPr/>
          </p:nvGrpSpPr>
          <p:grpSpPr bwMode="auto"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618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2147483647 w 33"/>
                  <a:gd name="T1" fmla="*/ 2147483647 h 54"/>
                  <a:gd name="T2" fmla="*/ 2147483647 w 33"/>
                  <a:gd name="T3" fmla="*/ 2147483647 h 54"/>
                  <a:gd name="T4" fmla="*/ 2147483647 w 33"/>
                  <a:gd name="T5" fmla="*/ 2147483647 h 54"/>
                  <a:gd name="T6" fmla="*/ 2147483647 w 33"/>
                  <a:gd name="T7" fmla="*/ 2147483647 h 54"/>
                  <a:gd name="T8" fmla="*/ 2147483647 w 33"/>
                  <a:gd name="T9" fmla="*/ 2147483647 h 54"/>
                  <a:gd name="T10" fmla="*/ 2147483647 w 33"/>
                  <a:gd name="T11" fmla="*/ 2147483647 h 54"/>
                  <a:gd name="T12" fmla="*/ 2147483647 w 33"/>
                  <a:gd name="T13" fmla="*/ 2147483647 h 54"/>
                  <a:gd name="T14" fmla="*/ 2147483647 w 33"/>
                  <a:gd name="T15" fmla="*/ 2147483647 h 54"/>
                  <a:gd name="T16" fmla="*/ 2147483647 w 33"/>
                  <a:gd name="T17" fmla="*/ 2147483647 h 54"/>
                  <a:gd name="T18" fmla="*/ 2147483647 w 33"/>
                  <a:gd name="T19" fmla="*/ 2147483647 h 54"/>
                  <a:gd name="T20" fmla="*/ 2147483647 w 33"/>
                  <a:gd name="T21" fmla="*/ 2147483647 h 54"/>
                  <a:gd name="T22" fmla="*/ 2147483647 w 33"/>
                  <a:gd name="T23" fmla="*/ 2147483647 h 54"/>
                  <a:gd name="T24" fmla="*/ 2147483647 w 33"/>
                  <a:gd name="T25" fmla="*/ 2147483647 h 54"/>
                  <a:gd name="T26" fmla="*/ 2147483647 w 33"/>
                  <a:gd name="T27" fmla="*/ 0 h 54"/>
                  <a:gd name="T28" fmla="*/ 2147483647 w 33"/>
                  <a:gd name="T29" fmla="*/ 0 h 54"/>
                  <a:gd name="T30" fmla="*/ 2147483647 w 33"/>
                  <a:gd name="T31" fmla="*/ 0 h 54"/>
                  <a:gd name="T32" fmla="*/ 2147483647 w 33"/>
                  <a:gd name="T33" fmla="*/ 2147483647 h 54"/>
                  <a:gd name="T34" fmla="*/ 2147483647 w 33"/>
                  <a:gd name="T35" fmla="*/ 2147483647 h 54"/>
                  <a:gd name="T36" fmla="*/ 2147483647 w 33"/>
                  <a:gd name="T37" fmla="*/ 2147483647 h 54"/>
                  <a:gd name="T38" fmla="*/ 2147483647 w 33"/>
                  <a:gd name="T39" fmla="*/ 2147483647 h 54"/>
                  <a:gd name="T40" fmla="*/ 2147483647 w 33"/>
                  <a:gd name="T41" fmla="*/ 2147483647 h 54"/>
                  <a:gd name="T42" fmla="*/ 0 w 33"/>
                  <a:gd name="T43" fmla="*/ 2147483647 h 54"/>
                  <a:gd name="T44" fmla="*/ 0 w 33"/>
                  <a:gd name="T45" fmla="*/ 2147483647 h 54"/>
                  <a:gd name="T46" fmla="*/ 0 w 33"/>
                  <a:gd name="T47" fmla="*/ 2147483647 h 54"/>
                  <a:gd name="T48" fmla="*/ 2147483647 w 33"/>
                  <a:gd name="T49" fmla="*/ 2147483647 h 54"/>
                  <a:gd name="T50" fmla="*/ 2147483647 w 33"/>
                  <a:gd name="T51" fmla="*/ 2147483647 h 54"/>
                  <a:gd name="T52" fmla="*/ 2147483647 w 33"/>
                  <a:gd name="T53" fmla="*/ 0 h 54"/>
                  <a:gd name="T54" fmla="*/ 2147483647 w 33"/>
                  <a:gd name="T55" fmla="*/ 0 h 5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54"/>
                  <a:gd name="T86" fmla="*/ 33 w 33"/>
                  <a:gd name="T87" fmla="*/ 54 h 5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2147483647 w 35"/>
                  <a:gd name="T1" fmla="*/ 2147483647 h 78"/>
                  <a:gd name="T2" fmla="*/ 2147483647 w 35"/>
                  <a:gd name="T3" fmla="*/ 2147483647 h 78"/>
                  <a:gd name="T4" fmla="*/ 2147483647 w 35"/>
                  <a:gd name="T5" fmla="*/ 2147483647 h 78"/>
                  <a:gd name="T6" fmla="*/ 2147483647 w 35"/>
                  <a:gd name="T7" fmla="*/ 2147483647 h 78"/>
                  <a:gd name="T8" fmla="*/ 2147483647 w 35"/>
                  <a:gd name="T9" fmla="*/ 2147483647 h 78"/>
                  <a:gd name="T10" fmla="*/ 2147483647 w 35"/>
                  <a:gd name="T11" fmla="*/ 2147483647 h 78"/>
                  <a:gd name="T12" fmla="*/ 2147483647 w 35"/>
                  <a:gd name="T13" fmla="*/ 2147483647 h 78"/>
                  <a:gd name="T14" fmla="*/ 2147483647 w 35"/>
                  <a:gd name="T15" fmla="*/ 2147483647 h 78"/>
                  <a:gd name="T16" fmla="*/ 2147483647 w 35"/>
                  <a:gd name="T17" fmla="*/ 2147483647 h 78"/>
                  <a:gd name="T18" fmla="*/ 2147483647 w 35"/>
                  <a:gd name="T19" fmla="*/ 2147483647 h 78"/>
                  <a:gd name="T20" fmla="*/ 2147483647 w 35"/>
                  <a:gd name="T21" fmla="*/ 2147483647 h 78"/>
                  <a:gd name="T22" fmla="*/ 2147483647 w 35"/>
                  <a:gd name="T23" fmla="*/ 2147483647 h 78"/>
                  <a:gd name="T24" fmla="*/ 2147483647 w 35"/>
                  <a:gd name="T25" fmla="*/ 2147483647 h 78"/>
                  <a:gd name="T26" fmla="*/ 2147483647 w 35"/>
                  <a:gd name="T27" fmla="*/ 0 h 78"/>
                  <a:gd name="T28" fmla="*/ 2147483647 w 35"/>
                  <a:gd name="T29" fmla="*/ 0 h 78"/>
                  <a:gd name="T30" fmla="*/ 2147483647 w 35"/>
                  <a:gd name="T31" fmla="*/ 2147483647 h 78"/>
                  <a:gd name="T32" fmla="*/ 2147483647 w 35"/>
                  <a:gd name="T33" fmla="*/ 2147483647 h 78"/>
                  <a:gd name="T34" fmla="*/ 2147483647 w 35"/>
                  <a:gd name="T35" fmla="*/ 2147483647 h 78"/>
                  <a:gd name="T36" fmla="*/ 2147483647 w 35"/>
                  <a:gd name="T37" fmla="*/ 2147483647 h 78"/>
                  <a:gd name="T38" fmla="*/ 2147483647 w 35"/>
                  <a:gd name="T39" fmla="*/ 2147483647 h 78"/>
                  <a:gd name="T40" fmla="*/ 2147483647 w 35"/>
                  <a:gd name="T41" fmla="*/ 2147483647 h 78"/>
                  <a:gd name="T42" fmla="*/ 0 w 35"/>
                  <a:gd name="T43" fmla="*/ 2147483647 h 78"/>
                  <a:gd name="T44" fmla="*/ 0 w 35"/>
                  <a:gd name="T45" fmla="*/ 2147483647 h 78"/>
                  <a:gd name="T46" fmla="*/ 2147483647 w 35"/>
                  <a:gd name="T47" fmla="*/ 2147483647 h 78"/>
                  <a:gd name="T48" fmla="*/ 2147483647 w 35"/>
                  <a:gd name="T49" fmla="*/ 2147483647 h 78"/>
                  <a:gd name="T50" fmla="*/ 2147483647 w 35"/>
                  <a:gd name="T51" fmla="*/ 2147483647 h 78"/>
                  <a:gd name="T52" fmla="*/ 2147483647 w 35"/>
                  <a:gd name="T53" fmla="*/ 2147483647 h 78"/>
                  <a:gd name="T54" fmla="*/ 2147483647 w 35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78"/>
                  <a:gd name="T86" fmla="*/ 35 w 35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2147483647 w 33"/>
                  <a:gd name="T1" fmla="*/ 2147483647 h 101"/>
                  <a:gd name="T2" fmla="*/ 2147483647 w 33"/>
                  <a:gd name="T3" fmla="*/ 2147483647 h 101"/>
                  <a:gd name="T4" fmla="*/ 2147483647 w 33"/>
                  <a:gd name="T5" fmla="*/ 2147483647 h 101"/>
                  <a:gd name="T6" fmla="*/ 2147483647 w 33"/>
                  <a:gd name="T7" fmla="*/ 2147483647 h 101"/>
                  <a:gd name="T8" fmla="*/ 2147483647 w 33"/>
                  <a:gd name="T9" fmla="*/ 2147483647 h 101"/>
                  <a:gd name="T10" fmla="*/ 2147483647 w 33"/>
                  <a:gd name="T11" fmla="*/ 2147483647 h 101"/>
                  <a:gd name="T12" fmla="*/ 2147483647 w 33"/>
                  <a:gd name="T13" fmla="*/ 2147483647 h 101"/>
                  <a:gd name="T14" fmla="*/ 2147483647 w 33"/>
                  <a:gd name="T15" fmla="*/ 2147483647 h 101"/>
                  <a:gd name="T16" fmla="*/ 2147483647 w 33"/>
                  <a:gd name="T17" fmla="*/ 2147483647 h 101"/>
                  <a:gd name="T18" fmla="*/ 2147483647 w 33"/>
                  <a:gd name="T19" fmla="*/ 2147483647 h 101"/>
                  <a:gd name="T20" fmla="*/ 2147483647 w 33"/>
                  <a:gd name="T21" fmla="*/ 2147483647 h 101"/>
                  <a:gd name="T22" fmla="*/ 2147483647 w 33"/>
                  <a:gd name="T23" fmla="*/ 2147483647 h 101"/>
                  <a:gd name="T24" fmla="*/ 2147483647 w 33"/>
                  <a:gd name="T25" fmla="*/ 2147483647 h 101"/>
                  <a:gd name="T26" fmla="*/ 2147483647 w 33"/>
                  <a:gd name="T27" fmla="*/ 0 h 101"/>
                  <a:gd name="T28" fmla="*/ 2147483647 w 33"/>
                  <a:gd name="T29" fmla="*/ 0 h 101"/>
                  <a:gd name="T30" fmla="*/ 2147483647 w 33"/>
                  <a:gd name="T31" fmla="*/ 2147483647 h 101"/>
                  <a:gd name="T32" fmla="*/ 2147483647 w 33"/>
                  <a:gd name="T33" fmla="*/ 2147483647 h 101"/>
                  <a:gd name="T34" fmla="*/ 2147483647 w 33"/>
                  <a:gd name="T35" fmla="*/ 2147483647 h 101"/>
                  <a:gd name="T36" fmla="*/ 2147483647 w 33"/>
                  <a:gd name="T37" fmla="*/ 2147483647 h 101"/>
                  <a:gd name="T38" fmla="*/ 2147483647 w 33"/>
                  <a:gd name="T39" fmla="*/ 2147483647 h 101"/>
                  <a:gd name="T40" fmla="*/ 2147483647 w 33"/>
                  <a:gd name="T41" fmla="*/ 2147483647 h 101"/>
                  <a:gd name="T42" fmla="*/ 0 w 33"/>
                  <a:gd name="T43" fmla="*/ 2147483647 h 101"/>
                  <a:gd name="T44" fmla="*/ 0 w 33"/>
                  <a:gd name="T45" fmla="*/ 2147483647 h 101"/>
                  <a:gd name="T46" fmla="*/ 0 w 33"/>
                  <a:gd name="T47" fmla="*/ 2147483647 h 101"/>
                  <a:gd name="T48" fmla="*/ 2147483647 w 33"/>
                  <a:gd name="T49" fmla="*/ 2147483647 h 101"/>
                  <a:gd name="T50" fmla="*/ 2147483647 w 33"/>
                  <a:gd name="T51" fmla="*/ 2147483647 h 101"/>
                  <a:gd name="T52" fmla="*/ 2147483647 w 33"/>
                  <a:gd name="T53" fmla="*/ 2147483647 h 101"/>
                  <a:gd name="T54" fmla="*/ 2147483647 w 33"/>
                  <a:gd name="T55" fmla="*/ 0 h 10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"/>
                  <a:gd name="T85" fmla="*/ 0 h 101"/>
                  <a:gd name="T86" fmla="*/ 33 w 33"/>
                  <a:gd name="T87" fmla="*/ 101 h 10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2147483647 w 35"/>
                  <a:gd name="T1" fmla="*/ 2147483647 h 124"/>
                  <a:gd name="T2" fmla="*/ 2147483647 w 35"/>
                  <a:gd name="T3" fmla="*/ 2147483647 h 124"/>
                  <a:gd name="T4" fmla="*/ 2147483647 w 35"/>
                  <a:gd name="T5" fmla="*/ 2147483647 h 124"/>
                  <a:gd name="T6" fmla="*/ 2147483647 w 35"/>
                  <a:gd name="T7" fmla="*/ 2147483647 h 124"/>
                  <a:gd name="T8" fmla="*/ 2147483647 w 35"/>
                  <a:gd name="T9" fmla="*/ 2147483647 h 124"/>
                  <a:gd name="T10" fmla="*/ 2147483647 w 35"/>
                  <a:gd name="T11" fmla="*/ 2147483647 h 124"/>
                  <a:gd name="T12" fmla="*/ 2147483647 w 35"/>
                  <a:gd name="T13" fmla="*/ 2147483647 h 124"/>
                  <a:gd name="T14" fmla="*/ 2147483647 w 35"/>
                  <a:gd name="T15" fmla="*/ 2147483647 h 124"/>
                  <a:gd name="T16" fmla="*/ 2147483647 w 35"/>
                  <a:gd name="T17" fmla="*/ 2147483647 h 124"/>
                  <a:gd name="T18" fmla="*/ 2147483647 w 35"/>
                  <a:gd name="T19" fmla="*/ 2147483647 h 124"/>
                  <a:gd name="T20" fmla="*/ 2147483647 w 35"/>
                  <a:gd name="T21" fmla="*/ 2147483647 h 124"/>
                  <a:gd name="T22" fmla="*/ 2147483647 w 35"/>
                  <a:gd name="T23" fmla="*/ 2147483647 h 124"/>
                  <a:gd name="T24" fmla="*/ 2147483647 w 35"/>
                  <a:gd name="T25" fmla="*/ 2147483647 h 124"/>
                  <a:gd name="T26" fmla="*/ 2147483647 w 35"/>
                  <a:gd name="T27" fmla="*/ 0 h 124"/>
                  <a:gd name="T28" fmla="*/ 2147483647 w 35"/>
                  <a:gd name="T29" fmla="*/ 0 h 124"/>
                  <a:gd name="T30" fmla="*/ 2147483647 w 35"/>
                  <a:gd name="T31" fmla="*/ 0 h 124"/>
                  <a:gd name="T32" fmla="*/ 2147483647 w 35"/>
                  <a:gd name="T33" fmla="*/ 2147483647 h 124"/>
                  <a:gd name="T34" fmla="*/ 2147483647 w 35"/>
                  <a:gd name="T35" fmla="*/ 2147483647 h 124"/>
                  <a:gd name="T36" fmla="*/ 2147483647 w 35"/>
                  <a:gd name="T37" fmla="*/ 2147483647 h 124"/>
                  <a:gd name="T38" fmla="*/ 2147483647 w 35"/>
                  <a:gd name="T39" fmla="*/ 2147483647 h 124"/>
                  <a:gd name="T40" fmla="*/ 2147483647 w 35"/>
                  <a:gd name="T41" fmla="*/ 2147483647 h 124"/>
                  <a:gd name="T42" fmla="*/ 0 w 35"/>
                  <a:gd name="T43" fmla="*/ 2147483647 h 124"/>
                  <a:gd name="T44" fmla="*/ 0 w 35"/>
                  <a:gd name="T45" fmla="*/ 2147483647 h 124"/>
                  <a:gd name="T46" fmla="*/ 2147483647 w 35"/>
                  <a:gd name="T47" fmla="*/ 2147483647 h 124"/>
                  <a:gd name="T48" fmla="*/ 2147483647 w 35"/>
                  <a:gd name="T49" fmla="*/ 2147483647 h 124"/>
                  <a:gd name="T50" fmla="*/ 2147483647 w 35"/>
                  <a:gd name="T51" fmla="*/ 2147483647 h 124"/>
                  <a:gd name="T52" fmla="*/ 2147483647 w 35"/>
                  <a:gd name="T53" fmla="*/ 0 h 124"/>
                  <a:gd name="T54" fmla="*/ 2147483647 w 35"/>
                  <a:gd name="T55" fmla="*/ 0 h 12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5"/>
                  <a:gd name="T85" fmla="*/ 0 h 124"/>
                  <a:gd name="T86" fmla="*/ 35 w 35"/>
                  <a:gd name="T87" fmla="*/ 124 h 12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2147483647 w 296"/>
                  <a:gd name="T1" fmla="*/ 2147483647 h 348"/>
                  <a:gd name="T2" fmla="*/ 2147483647 w 296"/>
                  <a:gd name="T3" fmla="*/ 2147483647 h 348"/>
                  <a:gd name="T4" fmla="*/ 2147483647 w 296"/>
                  <a:gd name="T5" fmla="*/ 2147483647 h 348"/>
                  <a:gd name="T6" fmla="*/ 2147483647 w 296"/>
                  <a:gd name="T7" fmla="*/ 2147483647 h 348"/>
                  <a:gd name="T8" fmla="*/ 2147483647 w 296"/>
                  <a:gd name="T9" fmla="*/ 2147483647 h 348"/>
                  <a:gd name="T10" fmla="*/ 2147483647 w 296"/>
                  <a:gd name="T11" fmla="*/ 2147483647 h 348"/>
                  <a:gd name="T12" fmla="*/ 2147483647 w 296"/>
                  <a:gd name="T13" fmla="*/ 2147483647 h 348"/>
                  <a:gd name="T14" fmla="*/ 2147483647 w 296"/>
                  <a:gd name="T15" fmla="*/ 2147483647 h 348"/>
                  <a:gd name="T16" fmla="*/ 2147483647 w 296"/>
                  <a:gd name="T17" fmla="*/ 2147483647 h 348"/>
                  <a:gd name="T18" fmla="*/ 2147483647 w 296"/>
                  <a:gd name="T19" fmla="*/ 2147483647 h 348"/>
                  <a:gd name="T20" fmla="*/ 2147483647 w 296"/>
                  <a:gd name="T21" fmla="*/ 2147483647 h 348"/>
                  <a:gd name="T22" fmla="*/ 2147483647 w 296"/>
                  <a:gd name="T23" fmla="*/ 2147483647 h 348"/>
                  <a:gd name="T24" fmla="*/ 2147483647 w 296"/>
                  <a:gd name="T25" fmla="*/ 2147483647 h 348"/>
                  <a:gd name="T26" fmla="*/ 2147483647 w 296"/>
                  <a:gd name="T27" fmla="*/ 2147483647 h 348"/>
                  <a:gd name="T28" fmla="*/ 2147483647 w 296"/>
                  <a:gd name="T29" fmla="*/ 2147483647 h 348"/>
                  <a:gd name="T30" fmla="*/ 2147483647 w 296"/>
                  <a:gd name="T31" fmla="*/ 2147483647 h 348"/>
                  <a:gd name="T32" fmla="*/ 2147483647 w 296"/>
                  <a:gd name="T33" fmla="*/ 2147483647 h 348"/>
                  <a:gd name="T34" fmla="*/ 2147483647 w 296"/>
                  <a:gd name="T35" fmla="*/ 2147483647 h 348"/>
                  <a:gd name="T36" fmla="*/ 2147483647 w 296"/>
                  <a:gd name="T37" fmla="*/ 2147483647 h 348"/>
                  <a:gd name="T38" fmla="*/ 2147483647 w 296"/>
                  <a:gd name="T39" fmla="*/ 2147483647 h 348"/>
                  <a:gd name="T40" fmla="*/ 2147483647 w 296"/>
                  <a:gd name="T41" fmla="*/ 2147483647 h 348"/>
                  <a:gd name="T42" fmla="*/ 2147483647 w 296"/>
                  <a:gd name="T43" fmla="*/ 2147483647 h 348"/>
                  <a:gd name="T44" fmla="*/ 2147483647 w 296"/>
                  <a:gd name="T45" fmla="*/ 2147483647 h 348"/>
                  <a:gd name="T46" fmla="*/ 2147483647 w 296"/>
                  <a:gd name="T47" fmla="*/ 2147483647 h 348"/>
                  <a:gd name="T48" fmla="*/ 2147483647 w 296"/>
                  <a:gd name="T49" fmla="*/ 2147483647 h 348"/>
                  <a:gd name="T50" fmla="*/ 2147483647 w 296"/>
                  <a:gd name="T51" fmla="*/ 2147483647 h 348"/>
                  <a:gd name="T52" fmla="*/ 2147483647 w 296"/>
                  <a:gd name="T53" fmla="*/ 2147483647 h 348"/>
                  <a:gd name="T54" fmla="*/ 2147483647 w 296"/>
                  <a:gd name="T55" fmla="*/ 2147483647 h 348"/>
                  <a:gd name="T56" fmla="*/ 2147483647 w 296"/>
                  <a:gd name="T57" fmla="*/ 2147483647 h 348"/>
                  <a:gd name="T58" fmla="*/ 2147483647 w 296"/>
                  <a:gd name="T59" fmla="*/ 2147483647 h 348"/>
                  <a:gd name="T60" fmla="*/ 2147483647 w 296"/>
                  <a:gd name="T61" fmla="*/ 2147483647 h 348"/>
                  <a:gd name="T62" fmla="*/ 2147483647 w 296"/>
                  <a:gd name="T63" fmla="*/ 2147483647 h 348"/>
                  <a:gd name="T64" fmla="*/ 2147483647 w 296"/>
                  <a:gd name="T65" fmla="*/ 2147483647 h 348"/>
                  <a:gd name="T66" fmla="*/ 2147483647 w 296"/>
                  <a:gd name="T67" fmla="*/ 2147483647 h 348"/>
                  <a:gd name="T68" fmla="*/ 2147483647 w 296"/>
                  <a:gd name="T69" fmla="*/ 2147483647 h 348"/>
                  <a:gd name="T70" fmla="*/ 2147483647 w 296"/>
                  <a:gd name="T71" fmla="*/ 2147483647 h 348"/>
                  <a:gd name="T72" fmla="*/ 2147483647 w 296"/>
                  <a:gd name="T73" fmla="*/ 2147483647 h 348"/>
                  <a:gd name="T74" fmla="*/ 2147483647 w 296"/>
                  <a:gd name="T75" fmla="*/ 2147483647 h 348"/>
                  <a:gd name="T76" fmla="*/ 2147483647 w 296"/>
                  <a:gd name="T77" fmla="*/ 2147483647 h 348"/>
                  <a:gd name="T78" fmla="*/ 2147483647 w 296"/>
                  <a:gd name="T79" fmla="*/ 2147483647 h 348"/>
                  <a:gd name="T80" fmla="*/ 2147483647 w 296"/>
                  <a:gd name="T81" fmla="*/ 2147483647 h 348"/>
                  <a:gd name="T82" fmla="*/ 2147483647 w 296"/>
                  <a:gd name="T83" fmla="*/ 2147483647 h 348"/>
                  <a:gd name="T84" fmla="*/ 2147483647 w 296"/>
                  <a:gd name="T85" fmla="*/ 2147483647 h 348"/>
                  <a:gd name="T86" fmla="*/ 2147483647 w 296"/>
                  <a:gd name="T87" fmla="*/ 2147483647 h 348"/>
                  <a:gd name="T88" fmla="*/ 2147483647 w 296"/>
                  <a:gd name="T89" fmla="*/ 2147483647 h 348"/>
                  <a:gd name="T90" fmla="*/ 2147483647 w 296"/>
                  <a:gd name="T91" fmla="*/ 2147483647 h 348"/>
                  <a:gd name="T92" fmla="*/ 2147483647 w 296"/>
                  <a:gd name="T93" fmla="*/ 2147483647 h 348"/>
                  <a:gd name="T94" fmla="*/ 2147483647 w 296"/>
                  <a:gd name="T95" fmla="*/ 2147483647 h 348"/>
                  <a:gd name="T96" fmla="*/ 2147483647 w 296"/>
                  <a:gd name="T97" fmla="*/ 2147483647 h 348"/>
                  <a:gd name="T98" fmla="*/ 2147483647 w 296"/>
                  <a:gd name="T99" fmla="*/ 2147483647 h 348"/>
                  <a:gd name="T100" fmla="*/ 2147483647 w 296"/>
                  <a:gd name="T101" fmla="*/ 2147483647 h 348"/>
                  <a:gd name="T102" fmla="*/ 0 w 296"/>
                  <a:gd name="T103" fmla="*/ 2147483647 h 348"/>
                  <a:gd name="T104" fmla="*/ 2147483647 w 296"/>
                  <a:gd name="T105" fmla="*/ 2147483647 h 348"/>
                  <a:gd name="T106" fmla="*/ 2147483647 w 296"/>
                  <a:gd name="T107" fmla="*/ 2147483647 h 348"/>
                  <a:gd name="T108" fmla="*/ 2147483647 w 296"/>
                  <a:gd name="T109" fmla="*/ 2147483647 h 348"/>
                  <a:gd name="T110" fmla="*/ 2147483647 w 296"/>
                  <a:gd name="T111" fmla="*/ 2147483647 h 34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96"/>
                  <a:gd name="T169" fmla="*/ 0 h 348"/>
                  <a:gd name="T170" fmla="*/ 296 w 296"/>
                  <a:gd name="T171" fmla="*/ 348 h 34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组合 208"/>
            <p:cNvGrpSpPr/>
            <p:nvPr/>
          </p:nvGrpSpPr>
          <p:grpSpPr bwMode="auto"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6177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2147483647 w 223"/>
                  <a:gd name="T1" fmla="*/ 2147483647 h 281"/>
                  <a:gd name="T2" fmla="*/ 2147483647 w 223"/>
                  <a:gd name="T3" fmla="*/ 2147483647 h 281"/>
                  <a:gd name="T4" fmla="*/ 2147483647 w 223"/>
                  <a:gd name="T5" fmla="*/ 2147483647 h 281"/>
                  <a:gd name="T6" fmla="*/ 2147483647 w 223"/>
                  <a:gd name="T7" fmla="*/ 2147483647 h 281"/>
                  <a:gd name="T8" fmla="*/ 2147483647 w 223"/>
                  <a:gd name="T9" fmla="*/ 2147483647 h 281"/>
                  <a:gd name="T10" fmla="*/ 2147483647 w 223"/>
                  <a:gd name="T11" fmla="*/ 2147483647 h 281"/>
                  <a:gd name="T12" fmla="*/ 2147483647 w 223"/>
                  <a:gd name="T13" fmla="*/ 2147483647 h 281"/>
                  <a:gd name="T14" fmla="*/ 2147483647 w 223"/>
                  <a:gd name="T15" fmla="*/ 2147483647 h 281"/>
                  <a:gd name="T16" fmla="*/ 2147483647 w 223"/>
                  <a:gd name="T17" fmla="*/ 2147483647 h 281"/>
                  <a:gd name="T18" fmla="*/ 2147483647 w 223"/>
                  <a:gd name="T19" fmla="*/ 2147483647 h 281"/>
                  <a:gd name="T20" fmla="*/ 2147483647 w 223"/>
                  <a:gd name="T21" fmla="*/ 2147483647 h 281"/>
                  <a:gd name="T22" fmla="*/ 2147483647 w 223"/>
                  <a:gd name="T23" fmla="*/ 2147483647 h 281"/>
                  <a:gd name="T24" fmla="*/ 2147483647 w 223"/>
                  <a:gd name="T25" fmla="*/ 2147483647 h 281"/>
                  <a:gd name="T26" fmla="*/ 2147483647 w 223"/>
                  <a:gd name="T27" fmla="*/ 2147483647 h 281"/>
                  <a:gd name="T28" fmla="*/ 2147483647 w 223"/>
                  <a:gd name="T29" fmla="*/ 2147483647 h 281"/>
                  <a:gd name="T30" fmla="*/ 2147483647 w 223"/>
                  <a:gd name="T31" fmla="*/ 2147483647 h 281"/>
                  <a:gd name="T32" fmla="*/ 2147483647 w 223"/>
                  <a:gd name="T33" fmla="*/ 2147483647 h 281"/>
                  <a:gd name="T34" fmla="*/ 2147483647 w 223"/>
                  <a:gd name="T35" fmla="*/ 2147483647 h 281"/>
                  <a:gd name="T36" fmla="*/ 2147483647 w 223"/>
                  <a:gd name="T37" fmla="*/ 2147483647 h 281"/>
                  <a:gd name="T38" fmla="*/ 2147483647 w 223"/>
                  <a:gd name="T39" fmla="*/ 2147483647 h 281"/>
                  <a:gd name="T40" fmla="*/ 2147483647 w 223"/>
                  <a:gd name="T41" fmla="*/ 2147483647 h 281"/>
                  <a:gd name="T42" fmla="*/ 2147483647 w 223"/>
                  <a:gd name="T43" fmla="*/ 2147483647 h 281"/>
                  <a:gd name="T44" fmla="*/ 2147483647 w 223"/>
                  <a:gd name="T45" fmla="*/ 2147483647 h 281"/>
                  <a:gd name="T46" fmla="*/ 2147483647 w 223"/>
                  <a:gd name="T47" fmla="*/ 2147483647 h 281"/>
                  <a:gd name="T48" fmla="*/ 2147483647 w 223"/>
                  <a:gd name="T49" fmla="*/ 2147483647 h 281"/>
                  <a:gd name="T50" fmla="*/ 2147483647 w 223"/>
                  <a:gd name="T51" fmla="*/ 2147483647 h 281"/>
                  <a:gd name="T52" fmla="*/ 2147483647 w 223"/>
                  <a:gd name="T53" fmla="*/ 2147483647 h 281"/>
                  <a:gd name="T54" fmla="*/ 0 w 223"/>
                  <a:gd name="T55" fmla="*/ 2147483647 h 281"/>
                  <a:gd name="T56" fmla="*/ 2147483647 w 223"/>
                  <a:gd name="T57" fmla="*/ 2147483647 h 281"/>
                  <a:gd name="T58" fmla="*/ 2147483647 w 223"/>
                  <a:gd name="T59" fmla="*/ 2147483647 h 281"/>
                  <a:gd name="T60" fmla="*/ 2147483647 w 223"/>
                  <a:gd name="T61" fmla="*/ 2147483647 h 281"/>
                  <a:gd name="T62" fmla="*/ 2147483647 w 223"/>
                  <a:gd name="T63" fmla="*/ 2147483647 h 28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3"/>
                  <a:gd name="T97" fmla="*/ 0 h 281"/>
                  <a:gd name="T98" fmla="*/ 223 w 223"/>
                  <a:gd name="T99" fmla="*/ 281 h 28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2147483647 w 138"/>
                  <a:gd name="T1" fmla="*/ 2147483647 h 135"/>
                  <a:gd name="T2" fmla="*/ 2147483647 w 138"/>
                  <a:gd name="T3" fmla="*/ 2147483647 h 135"/>
                  <a:gd name="T4" fmla="*/ 2147483647 w 138"/>
                  <a:gd name="T5" fmla="*/ 2147483647 h 135"/>
                  <a:gd name="T6" fmla="*/ 2147483647 w 138"/>
                  <a:gd name="T7" fmla="*/ 2147483647 h 135"/>
                  <a:gd name="T8" fmla="*/ 2147483647 w 138"/>
                  <a:gd name="T9" fmla="*/ 2147483647 h 135"/>
                  <a:gd name="T10" fmla="*/ 2147483647 w 138"/>
                  <a:gd name="T11" fmla="*/ 2147483647 h 135"/>
                  <a:gd name="T12" fmla="*/ 2147483647 w 138"/>
                  <a:gd name="T13" fmla="*/ 2147483647 h 135"/>
                  <a:gd name="T14" fmla="*/ 2147483647 w 138"/>
                  <a:gd name="T15" fmla="*/ 2147483647 h 135"/>
                  <a:gd name="T16" fmla="*/ 2147483647 w 138"/>
                  <a:gd name="T17" fmla="*/ 2147483647 h 135"/>
                  <a:gd name="T18" fmla="*/ 2147483647 w 138"/>
                  <a:gd name="T19" fmla="*/ 2147483647 h 135"/>
                  <a:gd name="T20" fmla="*/ 2147483647 w 138"/>
                  <a:gd name="T21" fmla="*/ 2147483647 h 135"/>
                  <a:gd name="T22" fmla="*/ 2147483647 w 138"/>
                  <a:gd name="T23" fmla="*/ 2147483647 h 135"/>
                  <a:gd name="T24" fmla="*/ 2147483647 w 138"/>
                  <a:gd name="T25" fmla="*/ 2147483647 h 135"/>
                  <a:gd name="T26" fmla="*/ 2147483647 w 138"/>
                  <a:gd name="T27" fmla="*/ 2147483647 h 135"/>
                  <a:gd name="T28" fmla="*/ 2147483647 w 138"/>
                  <a:gd name="T29" fmla="*/ 2147483647 h 135"/>
                  <a:gd name="T30" fmla="*/ 2147483647 w 138"/>
                  <a:gd name="T31" fmla="*/ 2147483647 h 135"/>
                  <a:gd name="T32" fmla="*/ 2147483647 w 138"/>
                  <a:gd name="T33" fmla="*/ 2147483647 h 135"/>
                  <a:gd name="T34" fmla="*/ 2147483647 w 138"/>
                  <a:gd name="T35" fmla="*/ 2147483647 h 135"/>
                  <a:gd name="T36" fmla="*/ 2147483647 w 138"/>
                  <a:gd name="T37" fmla="*/ 2147483647 h 135"/>
                  <a:gd name="T38" fmla="*/ 2147483647 w 138"/>
                  <a:gd name="T39" fmla="*/ 2147483647 h 135"/>
                  <a:gd name="T40" fmla="*/ 2147483647 w 138"/>
                  <a:gd name="T41" fmla="*/ 2147483647 h 135"/>
                  <a:gd name="T42" fmla="*/ 2147483647 w 138"/>
                  <a:gd name="T43" fmla="*/ 0 h 135"/>
                  <a:gd name="T44" fmla="*/ 2147483647 w 138"/>
                  <a:gd name="T45" fmla="*/ 2147483647 h 135"/>
                  <a:gd name="T46" fmla="*/ 2147483647 w 138"/>
                  <a:gd name="T47" fmla="*/ 2147483647 h 135"/>
                  <a:gd name="T48" fmla="*/ 2147483647 w 138"/>
                  <a:gd name="T49" fmla="*/ 2147483647 h 135"/>
                  <a:gd name="T50" fmla="*/ 2147483647 w 138"/>
                  <a:gd name="T51" fmla="*/ 2147483647 h 135"/>
                  <a:gd name="T52" fmla="*/ 2147483647 w 138"/>
                  <a:gd name="T53" fmla="*/ 2147483647 h 135"/>
                  <a:gd name="T54" fmla="*/ 2147483647 w 138"/>
                  <a:gd name="T55" fmla="*/ 2147483647 h 135"/>
                  <a:gd name="T56" fmla="*/ 2147483647 w 138"/>
                  <a:gd name="T57" fmla="*/ 2147483647 h 135"/>
                  <a:gd name="T58" fmla="*/ 2147483647 w 138"/>
                  <a:gd name="T59" fmla="*/ 2147483647 h 135"/>
                  <a:gd name="T60" fmla="*/ 2147483647 w 138"/>
                  <a:gd name="T61" fmla="*/ 2147483647 h 135"/>
                  <a:gd name="T62" fmla="*/ 2147483647 w 138"/>
                  <a:gd name="T63" fmla="*/ 2147483647 h 135"/>
                  <a:gd name="T64" fmla="*/ 2147483647 w 138"/>
                  <a:gd name="T65" fmla="*/ 2147483647 h 135"/>
                  <a:gd name="T66" fmla="*/ 2147483647 w 138"/>
                  <a:gd name="T67" fmla="*/ 2147483647 h 135"/>
                  <a:gd name="T68" fmla="*/ 2147483647 w 138"/>
                  <a:gd name="T69" fmla="*/ 2147483647 h 135"/>
                  <a:gd name="T70" fmla="*/ 2147483647 w 138"/>
                  <a:gd name="T71" fmla="*/ 2147483647 h 135"/>
                  <a:gd name="T72" fmla="*/ 2147483647 w 138"/>
                  <a:gd name="T73" fmla="*/ 2147483647 h 135"/>
                  <a:gd name="T74" fmla="*/ 2147483647 w 138"/>
                  <a:gd name="T75" fmla="*/ 2147483647 h 135"/>
                  <a:gd name="T76" fmla="*/ 2147483647 w 138"/>
                  <a:gd name="T77" fmla="*/ 2147483647 h 135"/>
                  <a:gd name="T78" fmla="*/ 0 w 138"/>
                  <a:gd name="T79" fmla="*/ 2147483647 h 135"/>
                  <a:gd name="T80" fmla="*/ 2147483647 w 138"/>
                  <a:gd name="T81" fmla="*/ 2147483647 h 135"/>
                  <a:gd name="T82" fmla="*/ 2147483647 w 138"/>
                  <a:gd name="T83" fmla="*/ 2147483647 h 135"/>
                  <a:gd name="T84" fmla="*/ 2147483647 w 138"/>
                  <a:gd name="T85" fmla="*/ 2147483647 h 135"/>
                  <a:gd name="T86" fmla="*/ 2147483647 w 138"/>
                  <a:gd name="T87" fmla="*/ 2147483647 h 135"/>
                  <a:gd name="T88" fmla="*/ 2147483647 w 138"/>
                  <a:gd name="T89" fmla="*/ 2147483647 h 135"/>
                  <a:gd name="T90" fmla="*/ 2147483647 w 138"/>
                  <a:gd name="T91" fmla="*/ 0 h 13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8"/>
                  <a:gd name="T139" fmla="*/ 0 h 135"/>
                  <a:gd name="T140" fmla="*/ 138 w 138"/>
                  <a:gd name="T141" fmla="*/ 135 h 13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2147483647 w 147"/>
                  <a:gd name="T1" fmla="*/ 2147483647 h 129"/>
                  <a:gd name="T2" fmla="*/ 2147483647 w 147"/>
                  <a:gd name="T3" fmla="*/ 2147483647 h 129"/>
                  <a:gd name="T4" fmla="*/ 2147483647 w 147"/>
                  <a:gd name="T5" fmla="*/ 2147483647 h 129"/>
                  <a:gd name="T6" fmla="*/ 2147483647 w 147"/>
                  <a:gd name="T7" fmla="*/ 2147483647 h 129"/>
                  <a:gd name="T8" fmla="*/ 2147483647 w 147"/>
                  <a:gd name="T9" fmla="*/ 2147483647 h 129"/>
                  <a:gd name="T10" fmla="*/ 2147483647 w 147"/>
                  <a:gd name="T11" fmla="*/ 2147483647 h 129"/>
                  <a:gd name="T12" fmla="*/ 2147483647 w 147"/>
                  <a:gd name="T13" fmla="*/ 2147483647 h 129"/>
                  <a:gd name="T14" fmla="*/ 2147483647 w 147"/>
                  <a:gd name="T15" fmla="*/ 2147483647 h 129"/>
                  <a:gd name="T16" fmla="*/ 2147483647 w 147"/>
                  <a:gd name="T17" fmla="*/ 2147483647 h 129"/>
                  <a:gd name="T18" fmla="*/ 2147483647 w 147"/>
                  <a:gd name="T19" fmla="*/ 2147483647 h 129"/>
                  <a:gd name="T20" fmla="*/ 2147483647 w 147"/>
                  <a:gd name="T21" fmla="*/ 2147483647 h 129"/>
                  <a:gd name="T22" fmla="*/ 2147483647 w 147"/>
                  <a:gd name="T23" fmla="*/ 2147483647 h 129"/>
                  <a:gd name="T24" fmla="*/ 2147483647 w 147"/>
                  <a:gd name="T25" fmla="*/ 2147483647 h 129"/>
                  <a:gd name="T26" fmla="*/ 2147483647 w 147"/>
                  <a:gd name="T27" fmla="*/ 2147483647 h 129"/>
                  <a:gd name="T28" fmla="*/ 2147483647 w 147"/>
                  <a:gd name="T29" fmla="*/ 2147483647 h 129"/>
                  <a:gd name="T30" fmla="*/ 2147483647 w 147"/>
                  <a:gd name="T31" fmla="*/ 2147483647 h 129"/>
                  <a:gd name="T32" fmla="*/ 2147483647 w 147"/>
                  <a:gd name="T33" fmla="*/ 2147483647 h 129"/>
                  <a:gd name="T34" fmla="*/ 2147483647 w 147"/>
                  <a:gd name="T35" fmla="*/ 2147483647 h 129"/>
                  <a:gd name="T36" fmla="*/ 2147483647 w 147"/>
                  <a:gd name="T37" fmla="*/ 2147483647 h 129"/>
                  <a:gd name="T38" fmla="*/ 2147483647 w 147"/>
                  <a:gd name="T39" fmla="*/ 2147483647 h 129"/>
                  <a:gd name="T40" fmla="*/ 2147483647 w 147"/>
                  <a:gd name="T41" fmla="*/ 2147483647 h 129"/>
                  <a:gd name="T42" fmla="*/ 2147483647 w 147"/>
                  <a:gd name="T43" fmla="*/ 2147483647 h 129"/>
                  <a:gd name="T44" fmla="*/ 2147483647 w 147"/>
                  <a:gd name="T45" fmla="*/ 2147483647 h 129"/>
                  <a:gd name="T46" fmla="*/ 2147483647 w 147"/>
                  <a:gd name="T47" fmla="*/ 2147483647 h 129"/>
                  <a:gd name="T48" fmla="*/ 2147483647 w 147"/>
                  <a:gd name="T49" fmla="*/ 2147483647 h 129"/>
                  <a:gd name="T50" fmla="*/ 2147483647 w 147"/>
                  <a:gd name="T51" fmla="*/ 2147483647 h 129"/>
                  <a:gd name="T52" fmla="*/ 2147483647 w 147"/>
                  <a:gd name="T53" fmla="*/ 2147483647 h 129"/>
                  <a:gd name="T54" fmla="*/ 2147483647 w 147"/>
                  <a:gd name="T55" fmla="*/ 2147483647 h 129"/>
                  <a:gd name="T56" fmla="*/ 2147483647 w 147"/>
                  <a:gd name="T57" fmla="*/ 2147483647 h 129"/>
                  <a:gd name="T58" fmla="*/ 2147483647 w 147"/>
                  <a:gd name="T59" fmla="*/ 2147483647 h 129"/>
                  <a:gd name="T60" fmla="*/ 2147483647 w 147"/>
                  <a:gd name="T61" fmla="*/ 2147483647 h 129"/>
                  <a:gd name="T62" fmla="*/ 2147483647 w 147"/>
                  <a:gd name="T63" fmla="*/ 2147483647 h 12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47"/>
                  <a:gd name="T97" fmla="*/ 0 h 129"/>
                  <a:gd name="T98" fmla="*/ 147 w 147"/>
                  <a:gd name="T99" fmla="*/ 129 h 12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0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209"/>
            <p:cNvGrpSpPr/>
            <p:nvPr/>
          </p:nvGrpSpPr>
          <p:grpSpPr bwMode="auto"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6171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2147483647 w 305"/>
                  <a:gd name="T3" fmla="*/ 0 h 212"/>
                  <a:gd name="T4" fmla="*/ 2147483647 w 305"/>
                  <a:gd name="T5" fmla="*/ 2147483647 h 212"/>
                  <a:gd name="T6" fmla="*/ 2147483647 w 305"/>
                  <a:gd name="T7" fmla="*/ 2147483647 h 212"/>
                  <a:gd name="T8" fmla="*/ 2147483647 w 305"/>
                  <a:gd name="T9" fmla="*/ 2147483647 h 212"/>
                  <a:gd name="T10" fmla="*/ 0 w 305"/>
                  <a:gd name="T11" fmla="*/ 2147483647 h 212"/>
                  <a:gd name="T12" fmla="*/ 0 w 305"/>
                  <a:gd name="T13" fmla="*/ 0 h 2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5"/>
                  <a:gd name="T22" fmla="*/ 0 h 212"/>
                  <a:gd name="T23" fmla="*/ 305 w 305"/>
                  <a:gd name="T24" fmla="*/ 212 h 2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147483647 w 48"/>
                  <a:gd name="T1" fmla="*/ 2147483647 h 78"/>
                  <a:gd name="T2" fmla="*/ 2147483647 w 48"/>
                  <a:gd name="T3" fmla="*/ 2147483647 h 78"/>
                  <a:gd name="T4" fmla="*/ 2147483647 w 48"/>
                  <a:gd name="T5" fmla="*/ 2147483647 h 78"/>
                  <a:gd name="T6" fmla="*/ 2147483647 w 48"/>
                  <a:gd name="T7" fmla="*/ 2147483647 h 78"/>
                  <a:gd name="T8" fmla="*/ 2147483647 w 48"/>
                  <a:gd name="T9" fmla="*/ 2147483647 h 78"/>
                  <a:gd name="T10" fmla="*/ 2147483647 w 48"/>
                  <a:gd name="T11" fmla="*/ 2147483647 h 78"/>
                  <a:gd name="T12" fmla="*/ 2147483647 w 48"/>
                  <a:gd name="T13" fmla="*/ 2147483647 h 78"/>
                  <a:gd name="T14" fmla="*/ 2147483647 w 48"/>
                  <a:gd name="T15" fmla="*/ 2147483647 h 78"/>
                  <a:gd name="T16" fmla="*/ 2147483647 w 48"/>
                  <a:gd name="T17" fmla="*/ 2147483647 h 78"/>
                  <a:gd name="T18" fmla="*/ 2147483647 w 48"/>
                  <a:gd name="T19" fmla="*/ 2147483647 h 78"/>
                  <a:gd name="T20" fmla="*/ 2147483647 w 48"/>
                  <a:gd name="T21" fmla="*/ 2147483647 h 78"/>
                  <a:gd name="T22" fmla="*/ 2147483647 w 48"/>
                  <a:gd name="T23" fmla="*/ 2147483647 h 78"/>
                  <a:gd name="T24" fmla="*/ 2147483647 w 48"/>
                  <a:gd name="T25" fmla="*/ 2147483647 h 78"/>
                  <a:gd name="T26" fmla="*/ 2147483647 w 48"/>
                  <a:gd name="T27" fmla="*/ 2147483647 h 78"/>
                  <a:gd name="T28" fmla="*/ 2147483647 w 48"/>
                  <a:gd name="T29" fmla="*/ 2147483647 h 78"/>
                  <a:gd name="T30" fmla="*/ 2147483647 w 48"/>
                  <a:gd name="T31" fmla="*/ 2147483647 h 78"/>
                  <a:gd name="T32" fmla="*/ 2147483647 w 48"/>
                  <a:gd name="T33" fmla="*/ 2147483647 h 78"/>
                  <a:gd name="T34" fmla="*/ 2147483647 w 48"/>
                  <a:gd name="T35" fmla="*/ 0 h 78"/>
                  <a:gd name="T36" fmla="*/ 2147483647 w 48"/>
                  <a:gd name="T37" fmla="*/ 0 h 78"/>
                  <a:gd name="T38" fmla="*/ 2147483647 w 48"/>
                  <a:gd name="T39" fmla="*/ 2147483647 h 78"/>
                  <a:gd name="T40" fmla="*/ 2147483647 w 48"/>
                  <a:gd name="T41" fmla="*/ 2147483647 h 78"/>
                  <a:gd name="T42" fmla="*/ 2147483647 w 48"/>
                  <a:gd name="T43" fmla="*/ 2147483647 h 78"/>
                  <a:gd name="T44" fmla="*/ 2147483647 w 48"/>
                  <a:gd name="T45" fmla="*/ 2147483647 h 78"/>
                  <a:gd name="T46" fmla="*/ 0 w 48"/>
                  <a:gd name="T47" fmla="*/ 2147483647 h 78"/>
                  <a:gd name="T48" fmla="*/ 0 w 48"/>
                  <a:gd name="T49" fmla="*/ 2147483647 h 78"/>
                  <a:gd name="T50" fmla="*/ 2147483647 w 48"/>
                  <a:gd name="T51" fmla="*/ 2147483647 h 78"/>
                  <a:gd name="T52" fmla="*/ 2147483647 w 48"/>
                  <a:gd name="T53" fmla="*/ 2147483647 h 78"/>
                  <a:gd name="T54" fmla="*/ 2147483647 w 48"/>
                  <a:gd name="T55" fmla="*/ 0 h 7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78"/>
                  <a:gd name="T86" fmla="*/ 48 w 48"/>
                  <a:gd name="T87" fmla="*/ 78 h 7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147483647 w 47"/>
                  <a:gd name="T1" fmla="*/ 2147483647 h 112"/>
                  <a:gd name="T2" fmla="*/ 2147483647 w 47"/>
                  <a:gd name="T3" fmla="*/ 2147483647 h 112"/>
                  <a:gd name="T4" fmla="*/ 2147483647 w 47"/>
                  <a:gd name="T5" fmla="*/ 2147483647 h 112"/>
                  <a:gd name="T6" fmla="*/ 2147483647 w 47"/>
                  <a:gd name="T7" fmla="*/ 2147483647 h 112"/>
                  <a:gd name="T8" fmla="*/ 2147483647 w 47"/>
                  <a:gd name="T9" fmla="*/ 2147483647 h 112"/>
                  <a:gd name="T10" fmla="*/ 2147483647 w 47"/>
                  <a:gd name="T11" fmla="*/ 2147483647 h 112"/>
                  <a:gd name="T12" fmla="*/ 2147483647 w 47"/>
                  <a:gd name="T13" fmla="*/ 2147483647 h 112"/>
                  <a:gd name="T14" fmla="*/ 2147483647 w 47"/>
                  <a:gd name="T15" fmla="*/ 2147483647 h 112"/>
                  <a:gd name="T16" fmla="*/ 2147483647 w 47"/>
                  <a:gd name="T17" fmla="*/ 2147483647 h 112"/>
                  <a:gd name="T18" fmla="*/ 2147483647 w 47"/>
                  <a:gd name="T19" fmla="*/ 2147483647 h 112"/>
                  <a:gd name="T20" fmla="*/ 2147483647 w 47"/>
                  <a:gd name="T21" fmla="*/ 2147483647 h 112"/>
                  <a:gd name="T22" fmla="*/ 2147483647 w 47"/>
                  <a:gd name="T23" fmla="*/ 2147483647 h 112"/>
                  <a:gd name="T24" fmla="*/ 2147483647 w 47"/>
                  <a:gd name="T25" fmla="*/ 2147483647 h 112"/>
                  <a:gd name="T26" fmla="*/ 2147483647 w 47"/>
                  <a:gd name="T27" fmla="*/ 2147483647 h 112"/>
                  <a:gd name="T28" fmla="*/ 2147483647 w 47"/>
                  <a:gd name="T29" fmla="*/ 2147483647 h 112"/>
                  <a:gd name="T30" fmla="*/ 2147483647 w 47"/>
                  <a:gd name="T31" fmla="*/ 2147483647 h 112"/>
                  <a:gd name="T32" fmla="*/ 2147483647 w 47"/>
                  <a:gd name="T33" fmla="*/ 2147483647 h 112"/>
                  <a:gd name="T34" fmla="*/ 2147483647 w 47"/>
                  <a:gd name="T35" fmla="*/ 0 h 112"/>
                  <a:gd name="T36" fmla="*/ 2147483647 w 47"/>
                  <a:gd name="T37" fmla="*/ 0 h 112"/>
                  <a:gd name="T38" fmla="*/ 2147483647 w 47"/>
                  <a:gd name="T39" fmla="*/ 2147483647 h 112"/>
                  <a:gd name="T40" fmla="*/ 2147483647 w 47"/>
                  <a:gd name="T41" fmla="*/ 2147483647 h 112"/>
                  <a:gd name="T42" fmla="*/ 2147483647 w 47"/>
                  <a:gd name="T43" fmla="*/ 2147483647 h 112"/>
                  <a:gd name="T44" fmla="*/ 2147483647 w 47"/>
                  <a:gd name="T45" fmla="*/ 2147483647 h 112"/>
                  <a:gd name="T46" fmla="*/ 0 w 47"/>
                  <a:gd name="T47" fmla="*/ 2147483647 h 112"/>
                  <a:gd name="T48" fmla="*/ 0 w 47"/>
                  <a:gd name="T49" fmla="*/ 2147483647 h 112"/>
                  <a:gd name="T50" fmla="*/ 2147483647 w 47"/>
                  <a:gd name="T51" fmla="*/ 2147483647 h 112"/>
                  <a:gd name="T52" fmla="*/ 2147483647 w 47"/>
                  <a:gd name="T53" fmla="*/ 2147483647 h 112"/>
                  <a:gd name="T54" fmla="*/ 2147483647 w 47"/>
                  <a:gd name="T55" fmla="*/ 0 h 11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7"/>
                  <a:gd name="T85" fmla="*/ 0 h 112"/>
                  <a:gd name="T86" fmla="*/ 47 w 47"/>
                  <a:gd name="T87" fmla="*/ 112 h 11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147483647 w 48"/>
                  <a:gd name="T1" fmla="*/ 2147483647 h 145"/>
                  <a:gd name="T2" fmla="*/ 2147483647 w 48"/>
                  <a:gd name="T3" fmla="*/ 2147483647 h 145"/>
                  <a:gd name="T4" fmla="*/ 2147483647 w 48"/>
                  <a:gd name="T5" fmla="*/ 2147483647 h 145"/>
                  <a:gd name="T6" fmla="*/ 2147483647 w 48"/>
                  <a:gd name="T7" fmla="*/ 2147483647 h 145"/>
                  <a:gd name="T8" fmla="*/ 2147483647 w 48"/>
                  <a:gd name="T9" fmla="*/ 2147483647 h 145"/>
                  <a:gd name="T10" fmla="*/ 2147483647 w 48"/>
                  <a:gd name="T11" fmla="*/ 2147483647 h 145"/>
                  <a:gd name="T12" fmla="*/ 2147483647 w 48"/>
                  <a:gd name="T13" fmla="*/ 2147483647 h 145"/>
                  <a:gd name="T14" fmla="*/ 2147483647 w 48"/>
                  <a:gd name="T15" fmla="*/ 2147483647 h 145"/>
                  <a:gd name="T16" fmla="*/ 2147483647 w 48"/>
                  <a:gd name="T17" fmla="*/ 2147483647 h 145"/>
                  <a:gd name="T18" fmla="*/ 2147483647 w 48"/>
                  <a:gd name="T19" fmla="*/ 2147483647 h 145"/>
                  <a:gd name="T20" fmla="*/ 2147483647 w 48"/>
                  <a:gd name="T21" fmla="*/ 2147483647 h 145"/>
                  <a:gd name="T22" fmla="*/ 2147483647 w 48"/>
                  <a:gd name="T23" fmla="*/ 2147483647 h 145"/>
                  <a:gd name="T24" fmla="*/ 2147483647 w 48"/>
                  <a:gd name="T25" fmla="*/ 2147483647 h 145"/>
                  <a:gd name="T26" fmla="*/ 2147483647 w 48"/>
                  <a:gd name="T27" fmla="*/ 2147483647 h 145"/>
                  <a:gd name="T28" fmla="*/ 2147483647 w 48"/>
                  <a:gd name="T29" fmla="*/ 2147483647 h 145"/>
                  <a:gd name="T30" fmla="*/ 2147483647 w 48"/>
                  <a:gd name="T31" fmla="*/ 2147483647 h 145"/>
                  <a:gd name="T32" fmla="*/ 2147483647 w 48"/>
                  <a:gd name="T33" fmla="*/ 2147483647 h 145"/>
                  <a:gd name="T34" fmla="*/ 2147483647 w 48"/>
                  <a:gd name="T35" fmla="*/ 0 h 145"/>
                  <a:gd name="T36" fmla="*/ 2147483647 w 48"/>
                  <a:gd name="T37" fmla="*/ 0 h 145"/>
                  <a:gd name="T38" fmla="*/ 2147483647 w 48"/>
                  <a:gd name="T39" fmla="*/ 2147483647 h 145"/>
                  <a:gd name="T40" fmla="*/ 2147483647 w 48"/>
                  <a:gd name="T41" fmla="*/ 2147483647 h 145"/>
                  <a:gd name="T42" fmla="*/ 2147483647 w 48"/>
                  <a:gd name="T43" fmla="*/ 2147483647 h 145"/>
                  <a:gd name="T44" fmla="*/ 2147483647 w 48"/>
                  <a:gd name="T45" fmla="*/ 2147483647 h 145"/>
                  <a:gd name="T46" fmla="*/ 0 w 48"/>
                  <a:gd name="T47" fmla="*/ 2147483647 h 145"/>
                  <a:gd name="T48" fmla="*/ 0 w 48"/>
                  <a:gd name="T49" fmla="*/ 2147483647 h 145"/>
                  <a:gd name="T50" fmla="*/ 2147483647 w 48"/>
                  <a:gd name="T51" fmla="*/ 2147483647 h 145"/>
                  <a:gd name="T52" fmla="*/ 2147483647 w 48"/>
                  <a:gd name="T53" fmla="*/ 2147483647 h 145"/>
                  <a:gd name="T54" fmla="*/ 2147483647 w 48"/>
                  <a:gd name="T55" fmla="*/ 0 h 145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45"/>
                  <a:gd name="T86" fmla="*/ 48 w 48"/>
                  <a:gd name="T87" fmla="*/ 145 h 145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147483647 w 48"/>
                  <a:gd name="T1" fmla="*/ 2147483647 h 180"/>
                  <a:gd name="T2" fmla="*/ 2147483647 w 48"/>
                  <a:gd name="T3" fmla="*/ 2147483647 h 180"/>
                  <a:gd name="T4" fmla="*/ 2147483647 w 48"/>
                  <a:gd name="T5" fmla="*/ 2147483647 h 180"/>
                  <a:gd name="T6" fmla="*/ 2147483647 w 48"/>
                  <a:gd name="T7" fmla="*/ 2147483647 h 180"/>
                  <a:gd name="T8" fmla="*/ 2147483647 w 48"/>
                  <a:gd name="T9" fmla="*/ 2147483647 h 180"/>
                  <a:gd name="T10" fmla="*/ 2147483647 w 48"/>
                  <a:gd name="T11" fmla="*/ 2147483647 h 180"/>
                  <a:gd name="T12" fmla="*/ 2147483647 w 48"/>
                  <a:gd name="T13" fmla="*/ 2147483647 h 180"/>
                  <a:gd name="T14" fmla="*/ 2147483647 w 48"/>
                  <a:gd name="T15" fmla="*/ 2147483647 h 180"/>
                  <a:gd name="T16" fmla="*/ 2147483647 w 48"/>
                  <a:gd name="T17" fmla="*/ 2147483647 h 180"/>
                  <a:gd name="T18" fmla="*/ 2147483647 w 48"/>
                  <a:gd name="T19" fmla="*/ 2147483647 h 180"/>
                  <a:gd name="T20" fmla="*/ 2147483647 w 48"/>
                  <a:gd name="T21" fmla="*/ 2147483647 h 180"/>
                  <a:gd name="T22" fmla="*/ 2147483647 w 48"/>
                  <a:gd name="T23" fmla="*/ 2147483647 h 180"/>
                  <a:gd name="T24" fmla="*/ 2147483647 w 48"/>
                  <a:gd name="T25" fmla="*/ 2147483647 h 180"/>
                  <a:gd name="T26" fmla="*/ 2147483647 w 48"/>
                  <a:gd name="T27" fmla="*/ 2147483647 h 180"/>
                  <a:gd name="T28" fmla="*/ 2147483647 w 48"/>
                  <a:gd name="T29" fmla="*/ 2147483647 h 180"/>
                  <a:gd name="T30" fmla="*/ 2147483647 w 48"/>
                  <a:gd name="T31" fmla="*/ 2147483647 h 180"/>
                  <a:gd name="T32" fmla="*/ 2147483647 w 48"/>
                  <a:gd name="T33" fmla="*/ 2147483647 h 180"/>
                  <a:gd name="T34" fmla="*/ 2147483647 w 48"/>
                  <a:gd name="T35" fmla="*/ 0 h 180"/>
                  <a:gd name="T36" fmla="*/ 2147483647 w 48"/>
                  <a:gd name="T37" fmla="*/ 0 h 180"/>
                  <a:gd name="T38" fmla="*/ 2147483647 w 48"/>
                  <a:gd name="T39" fmla="*/ 2147483647 h 180"/>
                  <a:gd name="T40" fmla="*/ 2147483647 w 48"/>
                  <a:gd name="T41" fmla="*/ 2147483647 h 180"/>
                  <a:gd name="T42" fmla="*/ 2147483647 w 48"/>
                  <a:gd name="T43" fmla="*/ 2147483647 h 180"/>
                  <a:gd name="T44" fmla="*/ 2147483647 w 48"/>
                  <a:gd name="T45" fmla="*/ 2147483647 h 180"/>
                  <a:gd name="T46" fmla="*/ 0 w 48"/>
                  <a:gd name="T47" fmla="*/ 2147483647 h 180"/>
                  <a:gd name="T48" fmla="*/ 0 w 48"/>
                  <a:gd name="T49" fmla="*/ 2147483647 h 180"/>
                  <a:gd name="T50" fmla="*/ 2147483647 w 48"/>
                  <a:gd name="T51" fmla="*/ 2147483647 h 180"/>
                  <a:gd name="T52" fmla="*/ 2147483647 w 48"/>
                  <a:gd name="T53" fmla="*/ 2147483647 h 180"/>
                  <a:gd name="T54" fmla="*/ 2147483647 w 48"/>
                  <a:gd name="T55" fmla="*/ 0 h 18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8"/>
                  <a:gd name="T85" fmla="*/ 0 h 180"/>
                  <a:gd name="T86" fmla="*/ 48 w 48"/>
                  <a:gd name="T87" fmla="*/ 180 h 18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2147483647 w 185"/>
                  <a:gd name="T1" fmla="*/ 0 h 97"/>
                  <a:gd name="T2" fmla="*/ 2147483647 w 185"/>
                  <a:gd name="T3" fmla="*/ 2147483647 h 97"/>
                  <a:gd name="T4" fmla="*/ 2147483647 w 185"/>
                  <a:gd name="T5" fmla="*/ 2147483647 h 97"/>
                  <a:gd name="T6" fmla="*/ 2147483647 w 185"/>
                  <a:gd name="T7" fmla="*/ 2147483647 h 97"/>
                  <a:gd name="T8" fmla="*/ 2147483647 w 185"/>
                  <a:gd name="T9" fmla="*/ 2147483647 h 97"/>
                  <a:gd name="T10" fmla="*/ 2147483647 w 185"/>
                  <a:gd name="T11" fmla="*/ 2147483647 h 97"/>
                  <a:gd name="T12" fmla="*/ 0 w 185"/>
                  <a:gd name="T13" fmla="*/ 2147483647 h 97"/>
                  <a:gd name="T14" fmla="*/ 2147483647 w 185"/>
                  <a:gd name="T15" fmla="*/ 2147483647 h 97"/>
                  <a:gd name="T16" fmla="*/ 2147483647 w 185"/>
                  <a:gd name="T17" fmla="*/ 2147483647 h 97"/>
                  <a:gd name="T18" fmla="*/ 2147483647 w 18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5"/>
                  <a:gd name="T31" fmla="*/ 0 h 97"/>
                  <a:gd name="T32" fmla="*/ 185 w 18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组合 207"/>
            <p:cNvGrpSpPr/>
            <p:nvPr/>
          </p:nvGrpSpPr>
          <p:grpSpPr bwMode="auto"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6168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2147483647 w 349"/>
                  <a:gd name="T1" fmla="*/ 2147483647 h 309"/>
                  <a:gd name="T2" fmla="*/ 2147483647 w 349"/>
                  <a:gd name="T3" fmla="*/ 2147483647 h 309"/>
                  <a:gd name="T4" fmla="*/ 2147483647 w 349"/>
                  <a:gd name="T5" fmla="*/ 2147483647 h 309"/>
                  <a:gd name="T6" fmla="*/ 2147483647 w 349"/>
                  <a:gd name="T7" fmla="*/ 2147483647 h 309"/>
                  <a:gd name="T8" fmla="*/ 2147483647 w 349"/>
                  <a:gd name="T9" fmla="*/ 2147483647 h 309"/>
                  <a:gd name="T10" fmla="*/ 2147483647 w 349"/>
                  <a:gd name="T11" fmla="*/ 2147483647 h 309"/>
                  <a:gd name="T12" fmla="*/ 2147483647 w 349"/>
                  <a:gd name="T13" fmla="*/ 2147483647 h 309"/>
                  <a:gd name="T14" fmla="*/ 2147483647 w 349"/>
                  <a:gd name="T15" fmla="*/ 2147483647 h 309"/>
                  <a:gd name="T16" fmla="*/ 2147483647 w 349"/>
                  <a:gd name="T17" fmla="*/ 2147483647 h 309"/>
                  <a:gd name="T18" fmla="*/ 2147483647 w 349"/>
                  <a:gd name="T19" fmla="*/ 2147483647 h 309"/>
                  <a:gd name="T20" fmla="*/ 2147483647 w 349"/>
                  <a:gd name="T21" fmla="*/ 2147483647 h 309"/>
                  <a:gd name="T22" fmla="*/ 2147483647 w 349"/>
                  <a:gd name="T23" fmla="*/ 2147483647 h 309"/>
                  <a:gd name="T24" fmla="*/ 2147483647 w 349"/>
                  <a:gd name="T25" fmla="*/ 2147483647 h 309"/>
                  <a:gd name="T26" fmla="*/ 2147483647 w 349"/>
                  <a:gd name="T27" fmla="*/ 2147483647 h 309"/>
                  <a:gd name="T28" fmla="*/ 2147483647 w 349"/>
                  <a:gd name="T29" fmla="*/ 2147483647 h 309"/>
                  <a:gd name="T30" fmla="*/ 2147483647 w 349"/>
                  <a:gd name="T31" fmla="*/ 2147483647 h 309"/>
                  <a:gd name="T32" fmla="*/ 2147483647 w 349"/>
                  <a:gd name="T33" fmla="*/ 2147483647 h 309"/>
                  <a:gd name="T34" fmla="*/ 2147483647 w 349"/>
                  <a:gd name="T35" fmla="*/ 2147483647 h 309"/>
                  <a:gd name="T36" fmla="*/ 2147483647 w 349"/>
                  <a:gd name="T37" fmla="*/ 2147483647 h 309"/>
                  <a:gd name="T38" fmla="*/ 2147483647 w 349"/>
                  <a:gd name="T39" fmla="*/ 2147483647 h 309"/>
                  <a:gd name="T40" fmla="*/ 2147483647 w 349"/>
                  <a:gd name="T41" fmla="*/ 2147483647 h 309"/>
                  <a:gd name="T42" fmla="*/ 2147483647 w 349"/>
                  <a:gd name="T43" fmla="*/ 2147483647 h 309"/>
                  <a:gd name="T44" fmla="*/ 2147483647 w 349"/>
                  <a:gd name="T45" fmla="*/ 2147483647 h 309"/>
                  <a:gd name="T46" fmla="*/ 2147483647 w 349"/>
                  <a:gd name="T47" fmla="*/ 2147483647 h 309"/>
                  <a:gd name="T48" fmla="*/ 2147483647 w 349"/>
                  <a:gd name="T49" fmla="*/ 0 h 309"/>
                  <a:gd name="T50" fmla="*/ 2147483647 w 349"/>
                  <a:gd name="T51" fmla="*/ 2147483647 h 309"/>
                  <a:gd name="T52" fmla="*/ 2147483647 w 349"/>
                  <a:gd name="T53" fmla="*/ 2147483647 h 309"/>
                  <a:gd name="T54" fmla="*/ 2147483647 w 349"/>
                  <a:gd name="T55" fmla="*/ 2147483647 h 309"/>
                  <a:gd name="T56" fmla="*/ 2147483647 w 349"/>
                  <a:gd name="T57" fmla="*/ 2147483647 h 309"/>
                  <a:gd name="T58" fmla="*/ 2147483647 w 349"/>
                  <a:gd name="T59" fmla="*/ 2147483647 h 309"/>
                  <a:gd name="T60" fmla="*/ 2147483647 w 349"/>
                  <a:gd name="T61" fmla="*/ 2147483647 h 309"/>
                  <a:gd name="T62" fmla="*/ 2147483647 w 349"/>
                  <a:gd name="T63" fmla="*/ 2147483647 h 309"/>
                  <a:gd name="T64" fmla="*/ 2147483647 w 349"/>
                  <a:gd name="T65" fmla="*/ 2147483647 h 309"/>
                  <a:gd name="T66" fmla="*/ 2147483647 w 349"/>
                  <a:gd name="T67" fmla="*/ 2147483647 h 309"/>
                  <a:gd name="T68" fmla="*/ 2147483647 w 349"/>
                  <a:gd name="T69" fmla="*/ 2147483647 h 309"/>
                  <a:gd name="T70" fmla="*/ 2147483647 w 349"/>
                  <a:gd name="T71" fmla="*/ 0 h 3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49"/>
                  <a:gd name="T109" fmla="*/ 0 h 309"/>
                  <a:gd name="T110" fmla="*/ 349 w 349"/>
                  <a:gd name="T111" fmla="*/ 309 h 30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2147483647 w 102"/>
                  <a:gd name="T1" fmla="*/ 0 h 87"/>
                  <a:gd name="T2" fmla="*/ 2147483647 w 102"/>
                  <a:gd name="T3" fmla="*/ 2147483647 h 87"/>
                  <a:gd name="T4" fmla="*/ 2147483647 w 102"/>
                  <a:gd name="T5" fmla="*/ 2147483647 h 87"/>
                  <a:gd name="T6" fmla="*/ 2147483647 w 102"/>
                  <a:gd name="T7" fmla="*/ 2147483647 h 87"/>
                  <a:gd name="T8" fmla="*/ 2147483647 w 102"/>
                  <a:gd name="T9" fmla="*/ 2147483647 h 87"/>
                  <a:gd name="T10" fmla="*/ 2147483647 w 102"/>
                  <a:gd name="T11" fmla="*/ 2147483647 h 87"/>
                  <a:gd name="T12" fmla="*/ 2147483647 w 102"/>
                  <a:gd name="T13" fmla="*/ 2147483647 h 87"/>
                  <a:gd name="T14" fmla="*/ 2147483647 w 102"/>
                  <a:gd name="T15" fmla="*/ 2147483647 h 87"/>
                  <a:gd name="T16" fmla="*/ 2147483647 w 102"/>
                  <a:gd name="T17" fmla="*/ 2147483647 h 87"/>
                  <a:gd name="T18" fmla="*/ 2147483647 w 102"/>
                  <a:gd name="T19" fmla="*/ 2147483647 h 87"/>
                  <a:gd name="T20" fmla="*/ 2147483647 w 102"/>
                  <a:gd name="T21" fmla="*/ 2147483647 h 87"/>
                  <a:gd name="T22" fmla="*/ 2147483647 w 102"/>
                  <a:gd name="T23" fmla="*/ 2147483647 h 87"/>
                  <a:gd name="T24" fmla="*/ 2147483647 w 102"/>
                  <a:gd name="T25" fmla="*/ 2147483647 h 87"/>
                  <a:gd name="T26" fmla="*/ 2147483647 w 102"/>
                  <a:gd name="T27" fmla="*/ 2147483647 h 87"/>
                  <a:gd name="T28" fmla="*/ 2147483647 w 102"/>
                  <a:gd name="T29" fmla="*/ 2147483647 h 87"/>
                  <a:gd name="T30" fmla="*/ 2147483647 w 102"/>
                  <a:gd name="T31" fmla="*/ 2147483647 h 87"/>
                  <a:gd name="T32" fmla="*/ 0 w 102"/>
                  <a:gd name="T33" fmla="*/ 2147483647 h 87"/>
                  <a:gd name="T34" fmla="*/ 2147483647 w 102"/>
                  <a:gd name="T35" fmla="*/ 0 h 8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2"/>
                  <a:gd name="T55" fmla="*/ 0 h 87"/>
                  <a:gd name="T56" fmla="*/ 102 w 102"/>
                  <a:gd name="T57" fmla="*/ 87 h 8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147483647 w 84"/>
                  <a:gd name="T1" fmla="*/ 0 h 72"/>
                  <a:gd name="T2" fmla="*/ 2147483647 w 84"/>
                  <a:gd name="T3" fmla="*/ 2147483647 h 72"/>
                  <a:gd name="T4" fmla="*/ 2147483647 w 84"/>
                  <a:gd name="T5" fmla="*/ 2147483647 h 72"/>
                  <a:gd name="T6" fmla="*/ 2147483647 w 84"/>
                  <a:gd name="T7" fmla="*/ 2147483647 h 72"/>
                  <a:gd name="T8" fmla="*/ 2147483647 w 84"/>
                  <a:gd name="T9" fmla="*/ 2147483647 h 72"/>
                  <a:gd name="T10" fmla="*/ 2147483647 w 84"/>
                  <a:gd name="T11" fmla="*/ 2147483647 h 72"/>
                  <a:gd name="T12" fmla="*/ 2147483647 w 84"/>
                  <a:gd name="T13" fmla="*/ 2147483647 h 72"/>
                  <a:gd name="T14" fmla="*/ 2147483647 w 84"/>
                  <a:gd name="T15" fmla="*/ 2147483647 h 72"/>
                  <a:gd name="T16" fmla="*/ 2147483647 w 84"/>
                  <a:gd name="T17" fmla="*/ 2147483647 h 72"/>
                  <a:gd name="T18" fmla="*/ 2147483647 w 84"/>
                  <a:gd name="T19" fmla="*/ 2147483647 h 72"/>
                  <a:gd name="T20" fmla="*/ 2147483647 w 84"/>
                  <a:gd name="T21" fmla="*/ 2147483647 h 72"/>
                  <a:gd name="T22" fmla="*/ 2147483647 w 84"/>
                  <a:gd name="T23" fmla="*/ 2147483647 h 72"/>
                  <a:gd name="T24" fmla="*/ 2147483647 w 84"/>
                  <a:gd name="T25" fmla="*/ 2147483647 h 72"/>
                  <a:gd name="T26" fmla="*/ 2147483647 w 84"/>
                  <a:gd name="T27" fmla="*/ 2147483647 h 72"/>
                  <a:gd name="T28" fmla="*/ 0 w 84"/>
                  <a:gd name="T29" fmla="*/ 2147483647 h 72"/>
                  <a:gd name="T30" fmla="*/ 2147483647 w 84"/>
                  <a:gd name="T31" fmla="*/ 0 h 7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4"/>
                  <a:gd name="T49" fmla="*/ 0 h 72"/>
                  <a:gd name="T50" fmla="*/ 84 w 84"/>
                  <a:gd name="T51" fmla="*/ 72 h 7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67055" y="1083310"/>
            <a:ext cx="697420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以城市为单位，统计每个城市总体消费金额：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select a.city_name,sum(a.per_pay) from hive.default.user_pay_orc b join mysql.aura.shop_info a on a.shop_id = b.shop_id group by a.city_name;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5640" y="5563235"/>
            <a:ext cx="324421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优化前：（使用虚拟机）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query.max-memory=512MBquery.max-memory-per-node=512MB</a:t>
            </a:r>
            <a:endParaRPr lang="zh-CN" altLang="en-US"/>
          </a:p>
        </p:txBody>
      </p:sp>
      <p:pic>
        <p:nvPicPr>
          <p:cNvPr id="18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1901190"/>
            <a:ext cx="6079490" cy="34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110990" y="5778500"/>
            <a:ext cx="277431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总是异常中断，无法计算出结果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3285490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Presto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67055" y="1083310"/>
            <a:ext cx="697420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1400" b="0">
                <a:latin typeface="Calibri" panose="020F0502020204030204" pitchFamily="34" charset="0"/>
                <a:ea typeface="宋体" panose="02010600030101010101" pitchFamily="2" charset="-122"/>
              </a:rPr>
              <a:t>以城市为单位，统计每个城市总体消费金额：</a:t>
            </a:r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select a.city_name,sum(a.per_pay) from hive.default.user_pay_orc b join mysql.aura.shop_info a on a.shop_id = b.shop_id group by a.city_name;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2300" y="5612130"/>
            <a:ext cx="41135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sz="1400" b="0">
                <a:latin typeface="Calibri" panose="020F0502020204030204" pitchFamily="34" charset="0"/>
                <a:ea typeface="宋体" panose="02010600030101010101" pitchFamily="2" charset="-122"/>
              </a:rPr>
              <a:t>ORC列式存储；1个Coordinator，2个Worker；</a:t>
            </a:r>
            <a:endParaRPr sz="1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r>
              <a:rPr sz="1400" b="0">
                <a:latin typeface="Calibri" panose="020F0502020204030204" pitchFamily="34" charset="0"/>
                <a:ea typeface="宋体" panose="02010600030101010101" pitchFamily="2" charset="-122"/>
              </a:rPr>
              <a:t>增加内存，修改config.properties参数：</a:t>
            </a:r>
            <a:endParaRPr sz="1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r>
              <a:rPr sz="1400" b="0">
                <a:latin typeface="Calibri" panose="020F0502020204030204" pitchFamily="34" charset="0"/>
                <a:ea typeface="宋体" panose="02010600030101010101" pitchFamily="2" charset="-122"/>
              </a:rPr>
              <a:t>query.max-memory=20GB</a:t>
            </a:r>
            <a:endParaRPr sz="14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r>
              <a:rPr sz="1400" b="0">
                <a:latin typeface="Calibri" panose="020F0502020204030204" pitchFamily="34" charset="0"/>
                <a:ea typeface="宋体" panose="02010600030101010101" pitchFamily="2" charset="-122"/>
              </a:rPr>
              <a:t>query.max-memory-per-node=8GB</a:t>
            </a:r>
            <a:endParaRPr sz="14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911350"/>
            <a:ext cx="6157595" cy="35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287520" y="5667375"/>
            <a:ext cx="47853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4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Query 20190826_122941_00008_45pme, FINISHED, 2 nodesSplits: 186 total, 186 done (100.00%)0:24 [69.7M rows, 239KB] [2.87M rows/s, 9.82KB/s]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6"/>
          <p:cNvSpPr>
            <a:spLocks noChangeArrowheads="1"/>
          </p:cNvSpPr>
          <p:nvPr/>
        </p:nvSpPr>
        <p:spPr bwMode="auto">
          <a:xfrm>
            <a:off x="1150938" y="260350"/>
            <a:ext cx="342963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-HBase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300" y="1078865"/>
            <a:ext cx="7728585" cy="3338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10000"/>
              </a:lnSpc>
            </a:pPr>
            <a:r>
              <a:rPr lang="zh-CN" sz="1600" b="0">
                <a:latin typeface="+mn-ea"/>
                <a:ea typeface="+mn-ea"/>
                <a:cs typeface="+mn-ea"/>
              </a:rPr>
              <a:t>实现毫秒级历史支付账单查询：给定任意用户</a:t>
            </a:r>
            <a:r>
              <a:rPr lang="en-US" sz="1600" b="0">
                <a:latin typeface="+mn-ea"/>
                <a:ea typeface="+mn-ea"/>
                <a:cs typeface="+mn-ea"/>
              </a:rPr>
              <a:t>ID</a:t>
            </a:r>
            <a:r>
              <a:rPr lang="zh-CN" sz="1600" b="0">
                <a:latin typeface="+mn-ea"/>
                <a:ea typeface="+mn-ea"/>
                <a:cs typeface="+mn-ea"/>
              </a:rPr>
              <a:t>以及时间区间。表设计历程：1）</a:t>
            </a:r>
            <a:r>
              <a:rPr lang="en-US" sz="1600" b="0">
                <a:latin typeface="+mn-ea"/>
                <a:ea typeface="+mn-ea"/>
                <a:cs typeface="+mn-ea"/>
              </a:rPr>
              <a:t>rowkey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userid</a:t>
            </a:r>
            <a:r>
              <a:rPr lang="zh-CN" sz="1600" b="0">
                <a:latin typeface="+mn-ea"/>
                <a:ea typeface="+mn-ea"/>
                <a:cs typeface="+mn-ea"/>
              </a:rPr>
              <a:t>，</a:t>
            </a:r>
            <a:r>
              <a:rPr lang="en-US" sz="1600" b="0">
                <a:latin typeface="+mn-ea"/>
                <a:ea typeface="+mn-ea"/>
                <a:cs typeface="+mn-ea"/>
              </a:rPr>
              <a:t>qualifier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shopid</a:t>
            </a:r>
            <a:r>
              <a:rPr lang="zh-CN" sz="1600" b="0">
                <a:latin typeface="+mn-ea"/>
                <a:ea typeface="+mn-ea"/>
                <a:cs typeface="+mn-ea"/>
              </a:rPr>
              <a:t>，</a:t>
            </a:r>
            <a:r>
              <a:rPr lang="en-US" sz="1600" b="0">
                <a:latin typeface="+mn-ea"/>
                <a:ea typeface="+mn-ea"/>
                <a:cs typeface="+mn-ea"/>
              </a:rPr>
              <a:t>value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timestamp</a:t>
            </a:r>
            <a:r>
              <a:rPr lang="zh-CN" sz="1600" b="0">
                <a:latin typeface="+mn-ea"/>
                <a:ea typeface="+mn-ea"/>
                <a:cs typeface="+mn-ea"/>
              </a:rPr>
              <a:t>发现无法根据时间区间查询2）</a:t>
            </a:r>
            <a:r>
              <a:rPr lang="en-US" sz="1600" b="0">
                <a:latin typeface="+mn-ea"/>
                <a:ea typeface="+mn-ea"/>
                <a:cs typeface="+mn-ea"/>
              </a:rPr>
              <a:t>rowkey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userid</a:t>
            </a:r>
            <a:r>
              <a:rPr lang="zh-CN" sz="1600" b="0">
                <a:latin typeface="+mn-ea"/>
                <a:ea typeface="+mn-ea"/>
                <a:cs typeface="+mn-ea"/>
              </a:rPr>
              <a:t>，</a:t>
            </a:r>
            <a:r>
              <a:rPr lang="en-US" sz="1600" b="0">
                <a:latin typeface="+mn-ea"/>
                <a:ea typeface="+mn-ea"/>
                <a:cs typeface="+mn-ea"/>
              </a:rPr>
              <a:t>qualifier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timestamp</a:t>
            </a:r>
            <a:r>
              <a:rPr lang="zh-CN" sz="1600" b="0">
                <a:latin typeface="+mn-ea"/>
                <a:ea typeface="+mn-ea"/>
                <a:cs typeface="+mn-ea"/>
              </a:rPr>
              <a:t>，</a:t>
            </a:r>
            <a:r>
              <a:rPr lang="en-US" sz="1600" b="0">
                <a:latin typeface="+mn-ea"/>
                <a:ea typeface="+mn-ea"/>
                <a:cs typeface="+mn-ea"/>
              </a:rPr>
              <a:t>value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shopid</a:t>
            </a:r>
            <a:r>
              <a:rPr lang="zh-CN" sz="1600" b="0">
                <a:latin typeface="+mn-ea"/>
                <a:ea typeface="+mn-ea"/>
                <a:cs typeface="+mn-ea"/>
              </a:rPr>
              <a:t>先筛选时间区间再过滤用户，能实现功能3）</a:t>
            </a:r>
            <a:r>
              <a:rPr lang="en-US" sz="1600" b="0">
                <a:latin typeface="+mn-ea"/>
                <a:ea typeface="+mn-ea"/>
                <a:cs typeface="+mn-ea"/>
              </a:rPr>
              <a:t>rowkey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userid+timestamp</a:t>
            </a:r>
            <a:r>
              <a:rPr lang="zh-CN" sz="1600" b="0">
                <a:latin typeface="+mn-ea"/>
                <a:ea typeface="+mn-ea"/>
                <a:cs typeface="+mn-ea"/>
              </a:rPr>
              <a:t>，</a:t>
            </a:r>
            <a:r>
              <a:rPr lang="en-US" sz="1600" b="0">
                <a:latin typeface="+mn-ea"/>
                <a:ea typeface="+mn-ea"/>
                <a:cs typeface="+mn-ea"/>
              </a:rPr>
              <a:t>qualifier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cf1</a:t>
            </a:r>
            <a:r>
              <a:rPr lang="zh-CN" sz="1600" b="0">
                <a:latin typeface="+mn-ea"/>
                <a:ea typeface="+mn-ea"/>
                <a:cs typeface="+mn-ea"/>
              </a:rPr>
              <a:t>：，</a:t>
            </a:r>
            <a:r>
              <a:rPr lang="en-US" sz="1600" b="0">
                <a:latin typeface="+mn-ea"/>
                <a:ea typeface="+mn-ea"/>
                <a:cs typeface="+mn-ea"/>
              </a:rPr>
              <a:t>value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shopid</a:t>
            </a:r>
            <a:r>
              <a:rPr lang="zh-CN" sz="1600" b="0">
                <a:latin typeface="+mn-ea"/>
                <a:ea typeface="+mn-ea"/>
                <a:cs typeface="+mn-ea"/>
              </a:rPr>
              <a:t>能同时根据时间和用户</a:t>
            </a:r>
            <a:r>
              <a:rPr lang="en-US" sz="1600" b="0">
                <a:latin typeface="+mn-ea"/>
                <a:ea typeface="+mn-ea"/>
                <a:cs typeface="+mn-ea"/>
              </a:rPr>
              <a:t>filter</a:t>
            </a:r>
            <a:r>
              <a:rPr lang="zh-CN" sz="1600" b="0">
                <a:latin typeface="+mn-ea"/>
                <a:ea typeface="+mn-ea"/>
                <a:cs typeface="+mn-ea"/>
              </a:rPr>
              <a:t>，还能继续优化4）</a:t>
            </a:r>
            <a:r>
              <a:rPr lang="en-US" sz="1600" b="0">
                <a:latin typeface="+mn-ea"/>
                <a:ea typeface="+mn-ea"/>
                <a:cs typeface="+mn-ea"/>
              </a:rPr>
              <a:t>userid</a:t>
            </a:r>
            <a:r>
              <a:rPr lang="zh-CN" sz="1600" b="0">
                <a:latin typeface="+mn-ea"/>
                <a:ea typeface="+mn-ea"/>
                <a:cs typeface="+mn-ea"/>
              </a:rPr>
              <a:t>左侧补零统一八位，时间戳去掉“</a:t>
            </a:r>
            <a:r>
              <a:rPr lang="en-US" sz="1600" b="0">
                <a:latin typeface="+mn-ea"/>
                <a:ea typeface="+mn-ea"/>
                <a:cs typeface="+mn-ea"/>
              </a:rPr>
              <a:t>-</a:t>
            </a:r>
            <a:r>
              <a:rPr lang="zh-CN" sz="1600" b="0">
                <a:latin typeface="+mn-ea"/>
                <a:ea typeface="+mn-ea"/>
                <a:cs typeface="+mn-ea"/>
              </a:rPr>
              <a:t>”、“</a:t>
            </a:r>
            <a:r>
              <a:rPr lang="en-US" sz="1600" b="0">
                <a:latin typeface="+mn-ea"/>
                <a:ea typeface="+mn-ea"/>
                <a:cs typeface="+mn-ea"/>
              </a:rPr>
              <a:t>.</a:t>
            </a:r>
            <a:r>
              <a:rPr lang="zh-CN" sz="1600" b="0">
                <a:latin typeface="+mn-ea"/>
                <a:ea typeface="+mn-ea"/>
                <a:cs typeface="+mn-ea"/>
              </a:rPr>
              <a:t>”、“”，保留到小时全部十位，例如：交易记录</a:t>
            </a:r>
            <a:r>
              <a:rPr lang="en-US" sz="1600" b="0">
                <a:latin typeface="+mn-ea"/>
                <a:ea typeface="+mn-ea"/>
                <a:cs typeface="+mn-ea"/>
              </a:rPr>
              <a:t>9476039,1197,2016-09-04 17:00:00 </a:t>
            </a:r>
            <a:r>
              <a:rPr lang="zh-CN" sz="1600" b="0">
                <a:latin typeface="+mn-ea"/>
                <a:ea typeface="+mn-ea"/>
                <a:cs typeface="+mn-ea"/>
              </a:rPr>
              <a:t>则</a:t>
            </a:r>
            <a:r>
              <a:rPr lang="en-US" sz="1600" b="0">
                <a:latin typeface="+mn-ea"/>
                <a:ea typeface="+mn-ea"/>
                <a:cs typeface="+mn-ea"/>
              </a:rPr>
              <a:t>rowkey</a:t>
            </a:r>
            <a:r>
              <a:rPr lang="zh-CN" sz="1600" b="0">
                <a:latin typeface="+mn-ea"/>
                <a:ea typeface="+mn-ea"/>
                <a:cs typeface="+mn-ea"/>
              </a:rPr>
              <a:t>：</a:t>
            </a:r>
            <a:r>
              <a:rPr lang="en-US" sz="1600" b="0">
                <a:latin typeface="+mn-ea"/>
                <a:ea typeface="+mn-ea"/>
                <a:cs typeface="+mn-ea"/>
              </a:rPr>
              <a:t>094760392016090417</a:t>
            </a:r>
            <a:endParaRPr lang="en-US" sz="1600" b="0">
              <a:latin typeface="+mn-ea"/>
              <a:ea typeface="+mn-ea"/>
              <a:cs typeface="+mn-ea"/>
            </a:endParaRPr>
          </a:p>
          <a:p>
            <a:pPr marL="0" indent="0">
              <a:lnSpc>
                <a:spcPct val="110000"/>
              </a:lnSpc>
            </a:pPr>
            <a:r>
              <a:rPr lang="zh-CN" altLang="en-US" sz="1600">
                <a:latin typeface="+mn-ea"/>
                <a:ea typeface="+mn-ea"/>
                <a:cs typeface="+mn-ea"/>
              </a:rPr>
              <a:t>提高</a:t>
            </a:r>
            <a:r>
              <a:rPr lang="en-US" altLang="zh-CN" sz="1600">
                <a:latin typeface="+mn-ea"/>
                <a:ea typeface="+mn-ea"/>
                <a:cs typeface="+mn-ea"/>
              </a:rPr>
              <a:t>Hbase</a:t>
            </a:r>
            <a:r>
              <a:rPr lang="zh-CN" altLang="en-US" sz="1600">
                <a:latin typeface="+mn-ea"/>
                <a:ea typeface="+mn-ea"/>
                <a:cs typeface="+mn-ea"/>
              </a:rPr>
              <a:t>堆内存及堆外内存大小 。</a:t>
            </a:r>
            <a:endParaRPr lang="zh-CN" altLang="en-US" sz="160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4773295"/>
            <a:ext cx="7259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ea typeface="+mn-ea"/>
                <a:cs typeface="+mn-ea"/>
              </a:rPr>
              <a:t>优化后：</a:t>
            </a:r>
            <a:endParaRPr lang="zh-CN" altLang="en-US" sz="1600">
              <a:latin typeface="+mn-ea"/>
              <a:ea typeface="+mn-ea"/>
              <a:cs typeface="+mn-ea"/>
            </a:endParaRPr>
          </a:p>
          <a:p>
            <a:r>
              <a:rPr lang="zh-CN" altLang="en-US" sz="1600">
                <a:latin typeface="+mn-ea"/>
                <a:ea typeface="+mn-ea"/>
                <a:cs typeface="+mn-ea"/>
              </a:rPr>
              <a:t>历史账单用户支付数据导入</a:t>
            </a:r>
            <a:r>
              <a:rPr lang="en-US" altLang="zh-CN" sz="1600">
                <a:latin typeface="+mn-ea"/>
                <a:ea typeface="+mn-ea"/>
                <a:cs typeface="+mn-ea"/>
              </a:rPr>
              <a:t>3500W</a:t>
            </a:r>
            <a:r>
              <a:rPr lang="zh-CN" altLang="en-US" sz="1600">
                <a:latin typeface="+mn-ea"/>
                <a:ea typeface="+mn-ea"/>
                <a:cs typeface="+mn-ea"/>
              </a:rPr>
              <a:t>条，查询时间小于</a:t>
            </a:r>
            <a:r>
              <a:rPr lang="en-US" altLang="zh-CN" sz="1600">
                <a:latin typeface="+mn-ea"/>
                <a:ea typeface="+mn-ea"/>
                <a:cs typeface="+mn-ea"/>
              </a:rPr>
              <a:t>1S</a:t>
            </a:r>
            <a:r>
              <a:rPr lang="zh-CN" altLang="en-US" sz="1600">
                <a:latin typeface="+mn-ea"/>
                <a:ea typeface="+mn-ea"/>
                <a:cs typeface="+mn-ea"/>
              </a:rPr>
              <a:t>，</a:t>
            </a:r>
            <a:endParaRPr lang="zh-CN" altLang="en-US" sz="1600">
              <a:latin typeface="+mn-ea"/>
              <a:ea typeface="+mn-ea"/>
              <a:cs typeface="+mn-ea"/>
            </a:endParaRPr>
          </a:p>
          <a:p>
            <a:r>
              <a:rPr lang="zh-CN" altLang="en-US" sz="1600">
                <a:latin typeface="+mn-ea"/>
                <a:ea typeface="+mn-ea"/>
                <a:cs typeface="+mn-ea"/>
              </a:rPr>
              <a:t>还是用的虚拟机</a:t>
            </a:r>
            <a:r>
              <a:rPr lang="en-US" altLang="zh-CN" sz="1600">
                <a:latin typeface="+mn-ea"/>
                <a:ea typeface="+mn-ea"/>
                <a:cs typeface="+mn-ea"/>
              </a:rPr>
              <a:t>HBase</a:t>
            </a:r>
            <a:r>
              <a:rPr lang="zh-CN" altLang="en-US" sz="1600">
                <a:latin typeface="+mn-ea"/>
                <a:ea typeface="+mn-ea"/>
                <a:cs typeface="+mn-ea"/>
              </a:rPr>
              <a:t>集群。</a:t>
            </a:r>
            <a:endParaRPr lang="zh-CN" altLang="en-US" sz="1600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2" name="矩形 6"/>
          <p:cNvSpPr>
            <a:spLocks noChangeArrowheads="1"/>
          </p:cNvSpPr>
          <p:nvPr/>
        </p:nvSpPr>
        <p:spPr bwMode="auto">
          <a:xfrm>
            <a:off x="1150938" y="260350"/>
            <a:ext cx="16209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4" name="任意多边形 2"/>
          <p:cNvSpPr>
            <a:spLocks noChangeArrowheads="1"/>
          </p:cNvSpPr>
          <p:nvPr/>
        </p:nvSpPr>
        <p:spPr bwMode="auto">
          <a:xfrm>
            <a:off x="2047875" y="2743200"/>
            <a:ext cx="1411288" cy="1603375"/>
          </a:xfrm>
          <a:custGeom>
            <a:avLst/>
            <a:gdLst>
              <a:gd name="T0" fmla="*/ 0 w 1032977"/>
              <a:gd name="T1" fmla="*/ 2551853 h 898690"/>
              <a:gd name="T2" fmla="*/ 572962 w 1032977"/>
              <a:gd name="T3" fmla="*/ 0 h 898690"/>
              <a:gd name="T4" fmla="*/ 2061341 w 1032977"/>
              <a:gd name="T5" fmla="*/ 0 h 898690"/>
              <a:gd name="T6" fmla="*/ 2634299 w 1032977"/>
              <a:gd name="T7" fmla="*/ 2551853 h 898690"/>
              <a:gd name="T8" fmla="*/ 2061341 w 1032977"/>
              <a:gd name="T9" fmla="*/ 5103703 h 898690"/>
              <a:gd name="T10" fmla="*/ 572962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0E4A6C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25" name="任意多边形 3"/>
          <p:cNvSpPr>
            <a:spLocks noChangeArrowheads="1"/>
          </p:cNvSpPr>
          <p:nvPr/>
        </p:nvSpPr>
        <p:spPr bwMode="auto">
          <a:xfrm>
            <a:off x="2816225" y="1412875"/>
            <a:ext cx="1411288" cy="1603375"/>
          </a:xfrm>
          <a:custGeom>
            <a:avLst/>
            <a:gdLst>
              <a:gd name="T0" fmla="*/ 0 w 1032977"/>
              <a:gd name="T1" fmla="*/ 2551853 h 898690"/>
              <a:gd name="T2" fmla="*/ 572962 w 1032977"/>
              <a:gd name="T3" fmla="*/ 0 h 898690"/>
              <a:gd name="T4" fmla="*/ 2061341 w 1032977"/>
              <a:gd name="T5" fmla="*/ 0 h 898690"/>
              <a:gd name="T6" fmla="*/ 2634299 w 1032977"/>
              <a:gd name="T7" fmla="*/ 2551853 h 898690"/>
              <a:gd name="T8" fmla="*/ 2061341 w 1032977"/>
              <a:gd name="T9" fmla="*/ 5103703 h 898690"/>
              <a:gd name="T10" fmla="*/ 572962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0E4A6C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26" name="任意多边形 4"/>
          <p:cNvSpPr>
            <a:spLocks noChangeArrowheads="1"/>
          </p:cNvSpPr>
          <p:nvPr/>
        </p:nvSpPr>
        <p:spPr bwMode="auto">
          <a:xfrm>
            <a:off x="2816225" y="4075113"/>
            <a:ext cx="1411288" cy="1603375"/>
          </a:xfrm>
          <a:custGeom>
            <a:avLst/>
            <a:gdLst>
              <a:gd name="T0" fmla="*/ 0 w 1032977"/>
              <a:gd name="T1" fmla="*/ 2551853 h 898690"/>
              <a:gd name="T2" fmla="*/ 572962 w 1032977"/>
              <a:gd name="T3" fmla="*/ 0 h 898690"/>
              <a:gd name="T4" fmla="*/ 2061341 w 1032977"/>
              <a:gd name="T5" fmla="*/ 0 h 898690"/>
              <a:gd name="T6" fmla="*/ 2634299 w 1032977"/>
              <a:gd name="T7" fmla="*/ 2551853 h 898690"/>
              <a:gd name="T8" fmla="*/ 2061341 w 1032977"/>
              <a:gd name="T9" fmla="*/ 5103703 h 898690"/>
              <a:gd name="T10" fmla="*/ 572962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0E4A6C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27" name="任意多边形 5"/>
          <p:cNvSpPr>
            <a:spLocks noChangeArrowheads="1"/>
          </p:cNvSpPr>
          <p:nvPr/>
        </p:nvSpPr>
        <p:spPr bwMode="auto">
          <a:xfrm>
            <a:off x="4308475" y="1412875"/>
            <a:ext cx="1411288" cy="1603375"/>
          </a:xfrm>
          <a:custGeom>
            <a:avLst/>
            <a:gdLst>
              <a:gd name="T0" fmla="*/ 0 w 1032977"/>
              <a:gd name="T1" fmla="*/ 2551853 h 898690"/>
              <a:gd name="T2" fmla="*/ 572962 w 1032977"/>
              <a:gd name="T3" fmla="*/ 0 h 898690"/>
              <a:gd name="T4" fmla="*/ 2061341 w 1032977"/>
              <a:gd name="T5" fmla="*/ 0 h 898690"/>
              <a:gd name="T6" fmla="*/ 2634299 w 1032977"/>
              <a:gd name="T7" fmla="*/ 2551853 h 898690"/>
              <a:gd name="T8" fmla="*/ 2061341 w 1032977"/>
              <a:gd name="T9" fmla="*/ 5103703 h 898690"/>
              <a:gd name="T10" fmla="*/ 572962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697B7B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28" name="任意多边形 6"/>
          <p:cNvSpPr>
            <a:spLocks noChangeArrowheads="1"/>
          </p:cNvSpPr>
          <p:nvPr/>
        </p:nvSpPr>
        <p:spPr bwMode="auto">
          <a:xfrm>
            <a:off x="4308475" y="4075113"/>
            <a:ext cx="1411288" cy="1603375"/>
          </a:xfrm>
          <a:custGeom>
            <a:avLst/>
            <a:gdLst>
              <a:gd name="T0" fmla="*/ 0 w 1032977"/>
              <a:gd name="T1" fmla="*/ 2551853 h 898690"/>
              <a:gd name="T2" fmla="*/ 572962 w 1032977"/>
              <a:gd name="T3" fmla="*/ 0 h 898690"/>
              <a:gd name="T4" fmla="*/ 2061341 w 1032977"/>
              <a:gd name="T5" fmla="*/ 0 h 898690"/>
              <a:gd name="T6" fmla="*/ 2634299 w 1032977"/>
              <a:gd name="T7" fmla="*/ 2551853 h 898690"/>
              <a:gd name="T8" fmla="*/ 2061341 w 1032977"/>
              <a:gd name="T9" fmla="*/ 5103703 h 898690"/>
              <a:gd name="T10" fmla="*/ 572962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697B7B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29" name="任意多边形 7"/>
          <p:cNvSpPr>
            <a:spLocks noChangeArrowheads="1"/>
          </p:cNvSpPr>
          <p:nvPr/>
        </p:nvSpPr>
        <p:spPr bwMode="auto">
          <a:xfrm>
            <a:off x="5097463" y="2743200"/>
            <a:ext cx="1411287" cy="1603375"/>
          </a:xfrm>
          <a:custGeom>
            <a:avLst/>
            <a:gdLst>
              <a:gd name="T0" fmla="*/ 0 w 1032977"/>
              <a:gd name="T1" fmla="*/ 2551853 h 898690"/>
              <a:gd name="T2" fmla="*/ 572963 w 1032977"/>
              <a:gd name="T3" fmla="*/ 0 h 898690"/>
              <a:gd name="T4" fmla="*/ 2061343 w 1032977"/>
              <a:gd name="T5" fmla="*/ 0 h 898690"/>
              <a:gd name="T6" fmla="*/ 2634300 w 1032977"/>
              <a:gd name="T7" fmla="*/ 2551853 h 898690"/>
              <a:gd name="T8" fmla="*/ 2061343 w 1032977"/>
              <a:gd name="T9" fmla="*/ 5103703 h 898690"/>
              <a:gd name="T10" fmla="*/ 572963 w 1032977"/>
              <a:gd name="T11" fmla="*/ 5103703 h 898690"/>
              <a:gd name="T12" fmla="*/ 0 w 1032977"/>
              <a:gd name="T13" fmla="*/ 2551853 h 898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2977"/>
              <a:gd name="T22" fmla="*/ 0 h 898690"/>
              <a:gd name="T23" fmla="*/ 1032977 w 1032977"/>
              <a:gd name="T24" fmla="*/ 898690 h 8986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697B7B"/>
          </a:solidFill>
          <a:ln w="9525">
            <a:noFill/>
            <a:round/>
          </a:ln>
        </p:spPr>
        <p:txBody>
          <a:bodyPr lIns="261966" tIns="282893" rIns="261967" bIns="282892" anchor="ctr"/>
          <a:lstStyle/>
          <a:p>
            <a:endParaRPr lang="zh-CN" altLang="en-US"/>
          </a:p>
        </p:txBody>
      </p:sp>
      <p:sp>
        <p:nvSpPr>
          <p:cNvPr id="9236" name="TextBox 42"/>
          <p:cNvSpPr>
            <a:spLocks noChangeArrowheads="1"/>
          </p:cNvSpPr>
          <p:nvPr/>
        </p:nvSpPr>
        <p:spPr bwMode="auto">
          <a:xfrm>
            <a:off x="606244" y="1922522"/>
            <a:ext cx="197802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梁晓龙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38" name="TextBox 42"/>
          <p:cNvSpPr>
            <a:spLocks noChangeArrowheads="1"/>
          </p:cNvSpPr>
          <p:nvPr/>
        </p:nvSpPr>
        <p:spPr bwMode="auto">
          <a:xfrm>
            <a:off x="363538" y="4361568"/>
            <a:ext cx="197643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李宾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40" name="TextBox 42"/>
          <p:cNvSpPr>
            <a:spLocks noChangeArrowheads="1"/>
          </p:cNvSpPr>
          <p:nvPr/>
        </p:nvSpPr>
        <p:spPr bwMode="auto">
          <a:xfrm>
            <a:off x="5131980" y="4627225"/>
            <a:ext cx="19764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朱德龙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42" name="TextBox 42"/>
          <p:cNvSpPr>
            <a:spLocks noChangeArrowheads="1"/>
          </p:cNvSpPr>
          <p:nvPr/>
        </p:nvSpPr>
        <p:spPr bwMode="auto">
          <a:xfrm>
            <a:off x="5803106" y="3319447"/>
            <a:ext cx="19764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赵开泽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44" name="TextBox 42"/>
          <p:cNvSpPr>
            <a:spLocks noChangeArrowheads="1"/>
          </p:cNvSpPr>
          <p:nvPr/>
        </p:nvSpPr>
        <p:spPr bwMode="auto">
          <a:xfrm>
            <a:off x="5005751" y="1842427"/>
            <a:ext cx="19764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段士辉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19" y="1690868"/>
            <a:ext cx="1003094" cy="10030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48" y="1551886"/>
            <a:ext cx="1230106" cy="1230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24" y="2864984"/>
            <a:ext cx="1304002" cy="1304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15" y="4240558"/>
            <a:ext cx="1247083" cy="12470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96" y="4221955"/>
            <a:ext cx="1315934" cy="13159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80" y="2902988"/>
            <a:ext cx="1283798" cy="1283798"/>
          </a:xfrm>
          <a:prstGeom prst="rect">
            <a:avLst/>
          </a:prstGeom>
        </p:spPr>
      </p:pic>
      <p:sp>
        <p:nvSpPr>
          <p:cNvPr id="37" name="TextBox 42"/>
          <p:cNvSpPr>
            <a:spLocks noChangeArrowheads="1"/>
          </p:cNvSpPr>
          <p:nvPr/>
        </p:nvSpPr>
        <p:spPr bwMode="auto">
          <a:xfrm>
            <a:off x="-21092" y="3246753"/>
            <a:ext cx="197802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方伟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1150938" y="260350"/>
            <a:ext cx="16209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2" name="图示 11"/>
          <p:cNvGraphicFramePr/>
          <p:nvPr/>
        </p:nvGraphicFramePr>
        <p:xfrm>
          <a:off x="1259632" y="1397000"/>
          <a:ext cx="6984776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1043608" y="285569"/>
            <a:ext cx="1980029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1" y="2204864"/>
            <a:ext cx="7118052" cy="35518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31513" y="10527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工作表" showAsIcon="1" r:id="rId4" imgW="914400" imgH="828675" progId="Excel.Sheet.12">
                  <p:embed/>
                </p:oleObj>
              </mc:Choice>
              <mc:Fallback>
                <p:oleObj name="工作表" showAsIcon="1" r:id="rId4" imgW="914400" imgH="828675" progId="Excel.Shee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513" y="1052736"/>
                        <a:ext cx="9144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57780" y="1052830"/>
            <a:ext cx="3982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shop_info：商家特征数据，2000条</a:t>
            </a:r>
            <a:endParaRPr lang="zh-CN" altLang="en-US" sz="1600"/>
          </a:p>
          <a:p>
            <a:r>
              <a:rPr lang="zh-CN" altLang="en-US" sz="1600"/>
              <a:t>user_pay：用户支付行为，7000w条</a:t>
            </a:r>
            <a:endParaRPr lang="zh-CN" altLang="en-US" sz="1600"/>
          </a:p>
          <a:p>
            <a:r>
              <a:rPr lang="zh-CN" altLang="en-US" sz="1600"/>
              <a:t>user_view：用户浏览行为，500w条</a:t>
            </a:r>
            <a:endParaRPr lang="zh-CN" altLang="en-US" sz="16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1150938" y="260350"/>
            <a:ext cx="210693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" r="65951"/>
          <a:stretch>
            <a:fillRect/>
          </a:stretch>
        </p:blipFill>
        <p:spPr bwMode="auto">
          <a:xfrm>
            <a:off x="6145530" y="1466850"/>
            <a:ext cx="2377440" cy="45364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557655"/>
            <a:ext cx="5486400" cy="43548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矩形 6"/>
          <p:cNvSpPr>
            <a:spLocks noChangeArrowheads="1"/>
          </p:cNvSpPr>
          <p:nvPr/>
        </p:nvSpPr>
        <p:spPr bwMode="auto">
          <a:xfrm>
            <a:off x="1150938" y="260350"/>
            <a:ext cx="16209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总体梳理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40581" y="446962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string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88848" y="230478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UTF-8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4190" y="1262543"/>
            <a:ext cx="5508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" y="1560195"/>
            <a:ext cx="5274310" cy="4297680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/>
        </p:nvGraphicFramePr>
        <p:xfrm>
          <a:off x="5579745" y="1698625"/>
          <a:ext cx="3966845" cy="307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72210" y="1022985"/>
            <a:ext cx="2247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技术架构：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45300" y="1022985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环境：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矩形 6"/>
          <p:cNvSpPr>
            <a:spLocks noChangeArrowheads="1"/>
          </p:cNvSpPr>
          <p:nvPr/>
        </p:nvSpPr>
        <p:spPr bwMode="auto">
          <a:xfrm>
            <a:off x="1150938" y="260350"/>
            <a:ext cx="16209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40581" y="446962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string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88848" y="230478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UTF-8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4190" y="1262543"/>
            <a:ext cx="5508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6" y="1124744"/>
            <a:ext cx="772535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  <a14:imgEffect>
                      <a14:colorTemperature colorTemp="675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矩形 6"/>
          <p:cNvSpPr>
            <a:spLocks noChangeArrowheads="1"/>
          </p:cNvSpPr>
          <p:nvPr/>
        </p:nvSpPr>
        <p:spPr bwMode="auto">
          <a:xfrm>
            <a:off x="1150938" y="260350"/>
            <a:ext cx="160528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交互查询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25" y="836613"/>
            <a:ext cx="8112125" cy="0"/>
          </a:xfrm>
          <a:prstGeom prst="line">
            <a:avLst/>
          </a:prstGeom>
          <a:ln w="12700">
            <a:solidFill>
              <a:srgbClr val="0E4A6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22300" y="455613"/>
            <a:ext cx="276225" cy="274637"/>
          </a:xfrm>
          <a:prstGeom prst="ellipse">
            <a:avLst/>
          </a:prstGeom>
          <a:solidFill>
            <a:srgbClr val="0E4A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40581" y="446962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string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88848" y="230478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UTF-8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4190" y="1262543"/>
            <a:ext cx="5508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778000"/>
            <a:ext cx="7488555" cy="362077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4928</Words>
  <Application>WPS 演示</Application>
  <PresentationFormat>全屏显示(4:3)</PresentationFormat>
  <Paragraphs>492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Arial Unicode MS</vt:lpstr>
      <vt:lpstr>Times New Roman</vt:lpstr>
      <vt:lpstr>Office 主题</vt:lpstr>
      <vt:lpstr>Excel.Sheet.12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weifang</cp:lastModifiedBy>
  <cp:revision>382</cp:revision>
  <dcterms:created xsi:type="dcterms:W3CDTF">2013-10-30T09:04:00Z</dcterms:created>
  <dcterms:modified xsi:type="dcterms:W3CDTF">2019-08-27T11:21:20Z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